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sldIdLst>
    <p:sldId id="266" r:id="rId5"/>
    <p:sldId id="329" r:id="rId6"/>
    <p:sldId id="318" r:id="rId7"/>
    <p:sldId id="312" r:id="rId8"/>
    <p:sldId id="330" r:id="rId9"/>
    <p:sldId id="315" r:id="rId10"/>
    <p:sldId id="316" r:id="rId11"/>
    <p:sldId id="269" r:id="rId12"/>
    <p:sldId id="270" r:id="rId13"/>
    <p:sldId id="282" r:id="rId14"/>
    <p:sldId id="284" r:id="rId15"/>
    <p:sldId id="288" r:id="rId16"/>
    <p:sldId id="290" r:id="rId17"/>
    <p:sldId id="289" r:id="rId18"/>
    <p:sldId id="304" r:id="rId19"/>
    <p:sldId id="303" r:id="rId20"/>
    <p:sldId id="302" r:id="rId21"/>
    <p:sldId id="292" r:id="rId22"/>
    <p:sldId id="293" r:id="rId23"/>
    <p:sldId id="305" r:id="rId24"/>
    <p:sldId id="306" r:id="rId25"/>
    <p:sldId id="294" r:id="rId26"/>
    <p:sldId id="295" r:id="rId27"/>
    <p:sldId id="297" r:id="rId28"/>
    <p:sldId id="307" r:id="rId29"/>
    <p:sldId id="320" r:id="rId30"/>
    <p:sldId id="298" r:id="rId31"/>
    <p:sldId id="308" r:id="rId32"/>
    <p:sldId id="299" r:id="rId33"/>
    <p:sldId id="300" r:id="rId34"/>
    <p:sldId id="301" r:id="rId35"/>
    <p:sldId id="324" r:id="rId36"/>
    <p:sldId id="319" r:id="rId37"/>
    <p:sldId id="323" r:id="rId38"/>
    <p:sldId id="322" r:id="rId39"/>
    <p:sldId id="321" r:id="rId40"/>
    <p:sldId id="275" r:id="rId41"/>
    <p:sldId id="309" r:id="rId42"/>
    <p:sldId id="310" r:id="rId43"/>
    <p:sldId id="311" r:id="rId44"/>
    <p:sldId id="276" r:id="rId45"/>
    <p:sldId id="317" r:id="rId46"/>
    <p:sldId id="328" r:id="rId47"/>
    <p:sldId id="326" r:id="rId48"/>
    <p:sldId id="313" r:id="rId49"/>
    <p:sldId id="32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9A1"/>
    <a:srgbClr val="990000"/>
    <a:srgbClr val="B81D1D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73AD0-5834-53F2-59D2-4FB44E72DACB}" v="2" dt="2025-09-10T17:39:01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ong, Mengting" userId="S::mexiong@iu.edu::3ebbfb1f-f3d6-411a-b33c-a9101e6fbe98" providerId="AD" clId="Web-{8461F991-E062-C002-5062-2CC620DE5F69}"/>
    <pc:docChg chg="modSld">
      <pc:chgData name="Xiong, Mengting" userId="S::mexiong@iu.edu::3ebbfb1f-f3d6-411a-b33c-a9101e6fbe98" providerId="AD" clId="Web-{8461F991-E062-C002-5062-2CC620DE5F69}" dt="2025-09-08T14:55:43.127" v="66"/>
      <pc:docMkLst>
        <pc:docMk/>
      </pc:docMkLst>
      <pc:sldChg chg="modNotes">
        <pc:chgData name="Xiong, Mengting" userId="S::mexiong@iu.edu::3ebbfb1f-f3d6-411a-b33c-a9101e6fbe98" providerId="AD" clId="Web-{8461F991-E062-C002-5062-2CC620DE5F69}" dt="2025-09-08T14:55:43.127" v="66"/>
        <pc:sldMkLst>
          <pc:docMk/>
          <pc:sldMk cId="2561148144" sldId="266"/>
        </pc:sldMkLst>
      </pc:sldChg>
      <pc:sldChg chg="modSp">
        <pc:chgData name="Xiong, Mengting" userId="S::mexiong@iu.edu::3ebbfb1f-f3d6-411a-b33c-a9101e6fbe98" providerId="AD" clId="Web-{8461F991-E062-C002-5062-2CC620DE5F69}" dt="2025-09-08T14:19:11.297" v="0" actId="1076"/>
        <pc:sldMkLst>
          <pc:docMk/>
          <pc:sldMk cId="2017871518" sldId="318"/>
        </pc:sldMkLst>
        <pc:spChg chg="mod">
          <ac:chgData name="Xiong, Mengting" userId="S::mexiong@iu.edu::3ebbfb1f-f3d6-411a-b33c-a9101e6fbe98" providerId="AD" clId="Web-{8461F991-E062-C002-5062-2CC620DE5F69}" dt="2025-09-08T14:19:11.297" v="0" actId="1076"/>
          <ac:spMkLst>
            <pc:docMk/>
            <pc:sldMk cId="2017871518" sldId="318"/>
            <ac:spMk id="5" creationId="{7852DE54-8DB6-52E2-6990-47C1239D7042}"/>
          </ac:spMkLst>
        </pc:spChg>
      </pc:sldChg>
    </pc:docChg>
  </pc:docChgLst>
  <pc:docChgLst>
    <pc:chgData name="Wang, Hao" userId="S::hw74@iu.edu::d51249b7-e5d8-4e6a-895e-5456fe376c1c" providerId="AD" clId="Web-{AA1B9B93-93AB-8989-B31B-166B06BDD4E2}"/>
    <pc:docChg chg="modSld">
      <pc:chgData name="Wang, Hao" userId="S::hw74@iu.edu::d51249b7-e5d8-4e6a-895e-5456fe376c1c" providerId="AD" clId="Web-{AA1B9B93-93AB-8989-B31B-166B06BDD4E2}" dt="2025-09-08T12:58:44.984" v="6" actId="20577"/>
      <pc:docMkLst>
        <pc:docMk/>
      </pc:docMkLst>
      <pc:sldChg chg="modSp">
        <pc:chgData name="Wang, Hao" userId="S::hw74@iu.edu::d51249b7-e5d8-4e6a-895e-5456fe376c1c" providerId="AD" clId="Web-{AA1B9B93-93AB-8989-B31B-166B06BDD4E2}" dt="2025-09-08T12:58:44.984" v="6" actId="20577"/>
        <pc:sldMkLst>
          <pc:docMk/>
          <pc:sldMk cId="3401896724" sldId="319"/>
        </pc:sldMkLst>
        <pc:spChg chg="mod">
          <ac:chgData name="Wang, Hao" userId="S::hw74@iu.edu::d51249b7-e5d8-4e6a-895e-5456fe376c1c" providerId="AD" clId="Web-{AA1B9B93-93AB-8989-B31B-166B06BDD4E2}" dt="2025-09-08T12:58:44.984" v="6" actId="20577"/>
          <ac:spMkLst>
            <pc:docMk/>
            <pc:sldMk cId="3401896724" sldId="319"/>
            <ac:spMk id="4" creationId="{A1D11FE4-39BC-2096-F02B-C808D573B9FB}"/>
          </ac:spMkLst>
        </pc:spChg>
      </pc:sldChg>
    </pc:docChg>
  </pc:docChgLst>
  <pc:docChgLst>
    <pc:chgData name="Xiong, Mengting" userId="S::mexiong@iu.edu::3ebbfb1f-f3d6-411a-b33c-a9101e6fbe98" providerId="AD" clId="Web-{10403612-2AD2-ADD0-7FCA-7E225423C7F1}"/>
    <pc:docChg chg="addSld delSld modSld sldOrd">
      <pc:chgData name="Xiong, Mengting" userId="S::mexiong@iu.edu::3ebbfb1f-f3d6-411a-b33c-a9101e6fbe98" providerId="AD" clId="Web-{10403612-2AD2-ADD0-7FCA-7E225423C7F1}" dt="2025-09-08T12:02:47.298" v="134"/>
      <pc:docMkLst>
        <pc:docMk/>
      </pc:docMkLst>
      <pc:sldChg chg="modSp">
        <pc:chgData name="Xiong, Mengting" userId="S::mexiong@iu.edu::3ebbfb1f-f3d6-411a-b33c-a9101e6fbe98" providerId="AD" clId="Web-{10403612-2AD2-ADD0-7FCA-7E225423C7F1}" dt="2025-09-08T03:42:33.158" v="127" actId="1076"/>
        <pc:sldMkLst>
          <pc:docMk/>
          <pc:sldMk cId="2561148144" sldId="266"/>
        </pc:sldMkLst>
        <pc:spChg chg="mod">
          <ac:chgData name="Xiong, Mengting" userId="S::mexiong@iu.edu::3ebbfb1f-f3d6-411a-b33c-a9101e6fbe98" providerId="AD" clId="Web-{10403612-2AD2-ADD0-7FCA-7E225423C7F1}" dt="2025-09-08T03:42:33.158" v="127" actId="1076"/>
          <ac:spMkLst>
            <pc:docMk/>
            <pc:sldMk cId="2561148144" sldId="266"/>
            <ac:spMk id="2" creationId="{504FC4EF-BA8F-11AD-36E0-AB6BA9A09169}"/>
          </ac:spMkLst>
        </pc:spChg>
        <pc:spChg chg="mod">
          <ac:chgData name="Xiong, Mengting" userId="S::mexiong@iu.edu::3ebbfb1f-f3d6-411a-b33c-a9101e6fbe98" providerId="AD" clId="Web-{10403612-2AD2-ADD0-7FCA-7E225423C7F1}" dt="2025-09-08T03:42:27.283" v="126" actId="1076"/>
          <ac:spMkLst>
            <pc:docMk/>
            <pc:sldMk cId="2561148144" sldId="266"/>
            <ac:spMk id="12" creationId="{41656716-D8E9-2240-931F-4E230DB1E367}"/>
          </ac:spMkLst>
        </pc:spChg>
        <pc:spChg chg="mod">
          <ac:chgData name="Xiong, Mengting" userId="S::mexiong@iu.edu::3ebbfb1f-f3d6-411a-b33c-a9101e6fbe98" providerId="AD" clId="Web-{10403612-2AD2-ADD0-7FCA-7E225423C7F1}" dt="2025-09-08T03:42:23.627" v="125" actId="1076"/>
          <ac:spMkLst>
            <pc:docMk/>
            <pc:sldMk cId="2561148144" sldId="266"/>
            <ac:spMk id="13" creationId="{1B41BC56-12C1-9A4C-B783-5C7F2038DB49}"/>
          </ac:spMkLst>
        </pc:spChg>
      </pc:sldChg>
      <pc:sldChg chg="ord">
        <pc:chgData name="Xiong, Mengting" userId="S::mexiong@iu.edu::3ebbfb1f-f3d6-411a-b33c-a9101e6fbe98" providerId="AD" clId="Web-{10403612-2AD2-ADD0-7FCA-7E225423C7F1}" dt="2025-09-08T12:02:47.298" v="134"/>
        <pc:sldMkLst>
          <pc:docMk/>
          <pc:sldMk cId="2017871518" sldId="318"/>
        </pc:sldMkLst>
      </pc:sldChg>
      <pc:sldChg chg="del">
        <pc:chgData name="Xiong, Mengting" userId="S::mexiong@iu.edu::3ebbfb1f-f3d6-411a-b33c-a9101e6fbe98" providerId="AD" clId="Web-{10403612-2AD2-ADD0-7FCA-7E225423C7F1}" dt="2025-09-08T03:23:16.469" v="1"/>
        <pc:sldMkLst>
          <pc:docMk/>
          <pc:sldMk cId="997505740" sldId="327"/>
        </pc:sldMkLst>
      </pc:sldChg>
      <pc:sldChg chg="addSp delSp modSp add">
        <pc:chgData name="Xiong, Mengting" userId="S::mexiong@iu.edu::3ebbfb1f-f3d6-411a-b33c-a9101e6fbe98" providerId="AD" clId="Web-{10403612-2AD2-ADD0-7FCA-7E225423C7F1}" dt="2025-09-08T03:44:00.831" v="133" actId="1076"/>
        <pc:sldMkLst>
          <pc:docMk/>
          <pc:sldMk cId="2591865747" sldId="329"/>
        </pc:sldMkLst>
        <pc:spChg chg="add mod">
          <ac:chgData name="Xiong, Mengting" userId="S::mexiong@iu.edu::3ebbfb1f-f3d6-411a-b33c-a9101e6fbe98" providerId="AD" clId="Web-{10403612-2AD2-ADD0-7FCA-7E225423C7F1}" dt="2025-09-08T03:43:47.065" v="129" actId="1076"/>
          <ac:spMkLst>
            <pc:docMk/>
            <pc:sldMk cId="2591865747" sldId="329"/>
            <ac:spMk id="4" creationId="{FD5B8ECE-E8FF-80CA-5C4D-EF02E5E13EFD}"/>
          </ac:spMkLst>
        </pc:spChg>
        <pc:picChg chg="add mod">
          <ac:chgData name="Xiong, Mengting" userId="S::mexiong@iu.edu::3ebbfb1f-f3d6-411a-b33c-a9101e6fbe98" providerId="AD" clId="Web-{10403612-2AD2-ADD0-7FCA-7E225423C7F1}" dt="2025-09-08T03:43:51.143" v="130" actId="14100"/>
          <ac:picMkLst>
            <pc:docMk/>
            <pc:sldMk cId="2591865747" sldId="329"/>
            <ac:picMk id="5" creationId="{263A29C5-F35F-4810-C0FD-C813C01214E6}"/>
          </ac:picMkLst>
        </pc:picChg>
      </pc:sldChg>
    </pc:docChg>
  </pc:docChgLst>
  <pc:docChgLst>
    <pc:chgData name="Wang, Hao" userId="S::hw74@iu.edu::d51249b7-e5d8-4e6a-895e-5456fe376c1c" providerId="AD" clId="Web-{8403E05D-0D83-A3D3-D828-305025A5C5D7}"/>
    <pc:docChg chg="modSld">
      <pc:chgData name="Wang, Hao" userId="S::hw74@iu.edu::d51249b7-e5d8-4e6a-895e-5456fe376c1c" providerId="AD" clId="Web-{8403E05D-0D83-A3D3-D828-305025A5C5D7}" dt="2025-09-08T14:13:41.893" v="39" actId="1076"/>
      <pc:docMkLst>
        <pc:docMk/>
      </pc:docMkLst>
      <pc:sldChg chg="addSp delSp modSp modNotes">
        <pc:chgData name="Wang, Hao" userId="S::hw74@iu.edu::d51249b7-e5d8-4e6a-895e-5456fe376c1c" providerId="AD" clId="Web-{8403E05D-0D83-A3D3-D828-305025A5C5D7}" dt="2025-09-08T14:13:41.893" v="39" actId="1076"/>
        <pc:sldMkLst>
          <pc:docMk/>
          <pc:sldMk cId="331371064" sldId="269"/>
        </pc:sldMkLst>
        <pc:spChg chg="mod">
          <ac:chgData name="Wang, Hao" userId="S::hw74@iu.edu::d51249b7-e5d8-4e6a-895e-5456fe376c1c" providerId="AD" clId="Web-{8403E05D-0D83-A3D3-D828-305025A5C5D7}" dt="2025-09-08T14:13:38.737" v="38" actId="1076"/>
          <ac:spMkLst>
            <pc:docMk/>
            <pc:sldMk cId="331371064" sldId="269"/>
            <ac:spMk id="3" creationId="{66262813-097A-5543-A683-26FF18A09A32}"/>
          </ac:spMkLst>
        </pc:spChg>
        <pc:picChg chg="add mod">
          <ac:chgData name="Wang, Hao" userId="S::hw74@iu.edu::d51249b7-e5d8-4e6a-895e-5456fe376c1c" providerId="AD" clId="Web-{8403E05D-0D83-A3D3-D828-305025A5C5D7}" dt="2025-09-08T14:13:41.893" v="39" actId="1076"/>
          <ac:picMkLst>
            <pc:docMk/>
            <pc:sldMk cId="331371064" sldId="269"/>
            <ac:picMk id="5" creationId="{877A275B-AC50-E5FE-B01C-DF4809530F41}"/>
          </ac:picMkLst>
        </pc:picChg>
      </pc:sldChg>
      <pc:sldChg chg="modSp">
        <pc:chgData name="Wang, Hao" userId="S::hw74@iu.edu::d51249b7-e5d8-4e6a-895e-5456fe376c1c" providerId="AD" clId="Web-{8403E05D-0D83-A3D3-D828-305025A5C5D7}" dt="2025-09-08T13:11:13.426" v="0" actId="20577"/>
        <pc:sldMkLst>
          <pc:docMk/>
          <pc:sldMk cId="3401896724" sldId="319"/>
        </pc:sldMkLst>
        <pc:spChg chg="mod">
          <ac:chgData name="Wang, Hao" userId="S::hw74@iu.edu::d51249b7-e5d8-4e6a-895e-5456fe376c1c" providerId="AD" clId="Web-{8403E05D-0D83-A3D3-D828-305025A5C5D7}" dt="2025-09-08T13:11:13.426" v="0" actId="20577"/>
          <ac:spMkLst>
            <pc:docMk/>
            <pc:sldMk cId="3401896724" sldId="319"/>
            <ac:spMk id="4" creationId="{A1D11FE4-39BC-2096-F02B-C808D573B9FB}"/>
          </ac:spMkLst>
        </pc:spChg>
      </pc:sldChg>
    </pc:docChg>
  </pc:docChgLst>
  <pc:docChgLst>
    <pc:chgData name="Su, Jing" userId="S::su1@iu.edu::46115831-0eb1-402e-85b1-af8da9d7736b" providerId="AD" clId="Web-{54ECE4C7-3312-A2D0-BF23-2A51FFDC66FA}"/>
    <pc:docChg chg="modSld">
      <pc:chgData name="Su, Jing" userId="S::su1@iu.edu::46115831-0eb1-402e-85b1-af8da9d7736b" providerId="AD" clId="Web-{54ECE4C7-3312-A2D0-BF23-2A51FFDC66FA}" dt="2025-09-08T03:26:39.695" v="4" actId="20577"/>
      <pc:docMkLst>
        <pc:docMk/>
      </pc:docMkLst>
      <pc:sldChg chg="modSp">
        <pc:chgData name="Su, Jing" userId="S::su1@iu.edu::46115831-0eb1-402e-85b1-af8da9d7736b" providerId="AD" clId="Web-{54ECE4C7-3312-A2D0-BF23-2A51FFDC66FA}" dt="2025-09-08T03:25:08.522" v="1" actId="20577"/>
        <pc:sldMkLst>
          <pc:docMk/>
          <pc:sldMk cId="2460851033" sldId="282"/>
        </pc:sldMkLst>
        <pc:spChg chg="mod">
          <ac:chgData name="Su, Jing" userId="S::su1@iu.edu::46115831-0eb1-402e-85b1-af8da9d7736b" providerId="AD" clId="Web-{54ECE4C7-3312-A2D0-BF23-2A51FFDC66FA}" dt="2025-09-08T03:25:08.522" v="1" actId="20577"/>
          <ac:spMkLst>
            <pc:docMk/>
            <pc:sldMk cId="2460851033" sldId="282"/>
            <ac:spMk id="8" creationId="{3EF17947-9E1F-8AC7-F03B-EAFD43F3DE93}"/>
          </ac:spMkLst>
        </pc:spChg>
      </pc:sldChg>
      <pc:sldChg chg="modSp">
        <pc:chgData name="Su, Jing" userId="S::su1@iu.edu::46115831-0eb1-402e-85b1-af8da9d7736b" providerId="AD" clId="Web-{54ECE4C7-3312-A2D0-BF23-2A51FFDC66FA}" dt="2025-09-08T03:26:39.695" v="4" actId="20577"/>
        <pc:sldMkLst>
          <pc:docMk/>
          <pc:sldMk cId="443629715" sldId="303"/>
        </pc:sldMkLst>
        <pc:spChg chg="mod">
          <ac:chgData name="Su, Jing" userId="S::su1@iu.edu::46115831-0eb1-402e-85b1-af8da9d7736b" providerId="AD" clId="Web-{54ECE4C7-3312-A2D0-BF23-2A51FFDC66FA}" dt="2025-09-08T03:26:39.695" v="4" actId="20577"/>
          <ac:spMkLst>
            <pc:docMk/>
            <pc:sldMk cId="443629715" sldId="303"/>
            <ac:spMk id="6" creationId="{5E781D8B-74DD-CDFB-C790-7C4A8BF6A61D}"/>
          </ac:spMkLst>
        </pc:spChg>
      </pc:sldChg>
      <pc:sldChg chg="modSp">
        <pc:chgData name="Su, Jing" userId="S::su1@iu.edu::46115831-0eb1-402e-85b1-af8da9d7736b" providerId="AD" clId="Web-{54ECE4C7-3312-A2D0-BF23-2A51FFDC66FA}" dt="2025-09-08T03:26:19.164" v="3" actId="20577"/>
        <pc:sldMkLst>
          <pc:docMk/>
          <pc:sldMk cId="2366701513" sldId="304"/>
        </pc:sldMkLst>
      </pc:sldChg>
    </pc:docChg>
  </pc:docChgLst>
  <pc:docChgLst>
    <pc:chgData name="Wang, Hao" userId="d51249b7-e5d8-4e6a-895e-5456fe376c1c" providerId="ADAL" clId="{2BB1EB01-0884-51BE-AFCF-E1AE31668DA2}"/>
    <pc:docChg chg="undo custSel modSld modMainMaster">
      <pc:chgData name="Wang, Hao" userId="d51249b7-e5d8-4e6a-895e-5456fe376c1c" providerId="ADAL" clId="{2BB1EB01-0884-51BE-AFCF-E1AE31668DA2}" dt="2025-09-08T06:09:59.641" v="575" actId="20578"/>
      <pc:docMkLst>
        <pc:docMk/>
      </pc:docMkLst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331371064" sldId="26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31371064" sldId="269"/>
            <ac:spMk id="4" creationId="{3B1737CA-E86C-996E-5FAE-1696A0BC8DBF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166337359" sldId="27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66337359" sldId="270"/>
            <ac:spMk id="3" creationId="{340C9325-3F34-1D22-3DC8-8726E10B9762}"/>
          </ac:spMkLst>
        </pc:spChg>
        <pc:spChg chg="mod">
          <ac:chgData name="Wang, Hao" userId="d51249b7-e5d8-4e6a-895e-5456fe376c1c" providerId="ADAL" clId="{2BB1EB01-0884-51BE-AFCF-E1AE31668DA2}" dt="2025-09-08T03:48:49.463" v="53" actId="948"/>
          <ac:spMkLst>
            <pc:docMk/>
            <pc:sldMk cId="166337359" sldId="270"/>
            <ac:spMk id="8" creationId="{0109D784-D648-E840-9F25-E03806BDD60A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464713896" sldId="275"/>
        </pc:sldMkLst>
        <pc:spChg chg="mod">
          <ac:chgData name="Wang, Hao" userId="d51249b7-e5d8-4e6a-895e-5456fe376c1c" providerId="ADAL" clId="{2BB1EB01-0884-51BE-AFCF-E1AE31668DA2}" dt="2025-09-08T05:43:05.281" v="502" actId="20577"/>
          <ac:spMkLst>
            <pc:docMk/>
            <pc:sldMk cId="464713896" sldId="275"/>
            <ac:spMk id="2" creationId="{32BB4E1A-5C37-36F7-9D9F-174CCDE6DF7D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464713896" sldId="275"/>
            <ac:spMk id="3" creationId="{02BEB36C-8FBC-D06C-721C-EFE0DCA4F5FD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799381758" sldId="276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799381758" sldId="276"/>
            <ac:spMk id="4" creationId="{2F32DC89-D9CF-9F50-60A5-602C01871DA6}"/>
          </ac:spMkLst>
        </pc:spChg>
        <pc:spChg chg="mod">
          <ac:chgData name="Wang, Hao" userId="d51249b7-e5d8-4e6a-895e-5456fe376c1c" providerId="ADAL" clId="{2BB1EB01-0884-51BE-AFCF-E1AE31668DA2}" dt="2025-09-08T05:49:13.667" v="526" actId="20577"/>
          <ac:spMkLst>
            <pc:docMk/>
            <pc:sldMk cId="799381758" sldId="276"/>
            <ac:spMk id="8" creationId="{9877427F-CBF1-CAAE-B4F3-39ABFF501508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460851033" sldId="282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460851033" sldId="282"/>
            <ac:spMk id="2" creationId="{5B478292-0C5F-35BD-163C-6AE7CF618B6E}"/>
          </ac:spMkLst>
        </pc:spChg>
        <pc:spChg chg="mod">
          <ac:chgData name="Wang, Hao" userId="d51249b7-e5d8-4e6a-895e-5456fe376c1c" providerId="ADAL" clId="{2BB1EB01-0884-51BE-AFCF-E1AE31668DA2}" dt="2025-09-08T03:56:32.987" v="82" actId="20577"/>
          <ac:spMkLst>
            <pc:docMk/>
            <pc:sldMk cId="2460851033" sldId="282"/>
            <ac:spMk id="8" creationId="{3EF17947-9E1F-8AC7-F03B-EAFD43F3DE93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842780133" sldId="284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42780133" sldId="284"/>
            <ac:spMk id="3" creationId="{131E1FC2-5E6C-86A8-F255-2FA8E44CB5EA}"/>
          </ac:spMkLst>
        </pc:spChg>
        <pc:spChg chg="mod">
          <ac:chgData name="Wang, Hao" userId="d51249b7-e5d8-4e6a-895e-5456fe376c1c" providerId="ADAL" clId="{2BB1EB01-0884-51BE-AFCF-E1AE31668DA2}" dt="2025-09-08T03:58:28.191" v="85" actId="1076"/>
          <ac:spMkLst>
            <pc:docMk/>
            <pc:sldMk cId="2842780133" sldId="284"/>
            <ac:spMk id="13" creationId="{73D27CD6-381A-D9B3-324D-06CAF0F4700E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3110431996" sldId="288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110431996" sldId="288"/>
            <ac:spMk id="2" creationId="{24E6CD8F-6C2C-F649-3B96-FF8FE6BDB47F}"/>
          </ac:spMkLst>
        </pc:spChg>
        <pc:spChg chg="mod">
          <ac:chgData name="Wang, Hao" userId="d51249b7-e5d8-4e6a-895e-5456fe376c1c" providerId="ADAL" clId="{2BB1EB01-0884-51BE-AFCF-E1AE31668DA2}" dt="2025-09-08T04:05:58.171" v="86" actId="14100"/>
          <ac:spMkLst>
            <pc:docMk/>
            <pc:sldMk cId="3110431996" sldId="288"/>
            <ac:spMk id="6" creationId="{AA3DAA5D-7B7E-40F9-4EA4-258AA687EAE1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819299426" sldId="28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19299426" sldId="289"/>
            <ac:spMk id="2" creationId="{35ED4BF3-A82B-270A-7A0C-D23CAF1E8BB0}"/>
          </ac:spMkLst>
        </pc:spChg>
        <pc:spChg chg="mod">
          <ac:chgData name="Wang, Hao" userId="d51249b7-e5d8-4e6a-895e-5456fe376c1c" providerId="ADAL" clId="{2BB1EB01-0884-51BE-AFCF-E1AE31668DA2}" dt="2025-09-08T04:33:31.657" v="317" actId="113"/>
          <ac:spMkLst>
            <pc:docMk/>
            <pc:sldMk cId="2819299426" sldId="289"/>
            <ac:spMk id="6" creationId="{2D1301B9-788E-B072-1D51-0A4A75F9C4EC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1783031544" sldId="29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783031544" sldId="290"/>
            <ac:spMk id="2" creationId="{D127C4CB-D39E-7ADA-19F1-9D871FDF8439}"/>
          </ac:spMkLst>
        </pc:spChg>
        <pc:spChg chg="mod">
          <ac:chgData name="Wang, Hao" userId="d51249b7-e5d8-4e6a-895e-5456fe376c1c" providerId="ADAL" clId="{2BB1EB01-0884-51BE-AFCF-E1AE31668DA2}" dt="2025-09-08T04:06:19.577" v="88" actId="20577"/>
          <ac:spMkLst>
            <pc:docMk/>
            <pc:sldMk cId="1783031544" sldId="290"/>
            <ac:spMk id="6" creationId="{8DBE3D35-13C3-2A8A-6506-37F20DCE673F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1584149545" sldId="292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584149545" sldId="292"/>
            <ac:spMk id="3" creationId="{6284E5AA-BDB9-439A-C2C5-E93E96948A80}"/>
          </ac:spMkLst>
        </pc:spChg>
        <pc:spChg chg="mod">
          <ac:chgData name="Wang, Hao" userId="d51249b7-e5d8-4e6a-895e-5456fe376c1c" providerId="ADAL" clId="{2BB1EB01-0884-51BE-AFCF-E1AE31668DA2}" dt="2025-09-08T04:35:19.350" v="331"/>
          <ac:spMkLst>
            <pc:docMk/>
            <pc:sldMk cId="1584149545" sldId="292"/>
            <ac:spMk id="6" creationId="{4D06FBA0-89CB-89E6-943E-305C0A9897C8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1917640888" sldId="293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917640888" sldId="293"/>
            <ac:spMk id="2" creationId="{541FC23B-5D92-CF02-4E00-D0854767AF44}"/>
          </ac:spMkLst>
        </pc:spChg>
        <pc:spChg chg="mod">
          <ac:chgData name="Wang, Hao" userId="d51249b7-e5d8-4e6a-895e-5456fe376c1c" providerId="ADAL" clId="{2BB1EB01-0884-51BE-AFCF-E1AE31668DA2}" dt="2025-09-08T04:40:42.991" v="337" actId="20577"/>
          <ac:spMkLst>
            <pc:docMk/>
            <pc:sldMk cId="1917640888" sldId="293"/>
            <ac:spMk id="6" creationId="{6630007D-3298-C9B4-6653-16E417DF3095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911001287" sldId="294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911001287" sldId="294"/>
            <ac:spMk id="3" creationId="{A9B30F7F-37A7-CD11-AA5B-C6BED646981C}"/>
          </ac:spMkLst>
        </pc:spChg>
        <pc:spChg chg="mod">
          <ac:chgData name="Wang, Hao" userId="d51249b7-e5d8-4e6a-895e-5456fe376c1c" providerId="ADAL" clId="{2BB1EB01-0884-51BE-AFCF-E1AE31668DA2}" dt="2025-09-08T05:01:39.931" v="351" actId="20577"/>
          <ac:spMkLst>
            <pc:docMk/>
            <pc:sldMk cId="2911001287" sldId="294"/>
            <ac:spMk id="6" creationId="{BD66B2ED-9310-F7AD-E03D-2308ECB3FA52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189599033" sldId="295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189599033" sldId="295"/>
            <ac:spMk id="2" creationId="{4F72BC82-2BE6-2CEF-FA9A-D8A3F390B498}"/>
          </ac:spMkLst>
        </pc:spChg>
        <pc:spChg chg="mod">
          <ac:chgData name="Wang, Hao" userId="d51249b7-e5d8-4e6a-895e-5456fe376c1c" providerId="ADAL" clId="{2BB1EB01-0884-51BE-AFCF-E1AE31668DA2}" dt="2025-09-08T05:02:17.911" v="360" actId="20577"/>
          <ac:spMkLst>
            <pc:docMk/>
            <pc:sldMk cId="2189599033" sldId="295"/>
            <ac:spMk id="8" creationId="{A8D503C2-1DF2-5A49-B5F0-A7EA29DC708E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3039971694" sldId="297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039971694" sldId="297"/>
            <ac:spMk id="2" creationId="{1F9ED8B3-F9D2-1D44-E2AD-FB5E39D87DFC}"/>
          </ac:spMkLst>
        </pc:spChg>
        <pc:spChg chg="mod">
          <ac:chgData name="Wang, Hao" userId="d51249b7-e5d8-4e6a-895e-5456fe376c1c" providerId="ADAL" clId="{2BB1EB01-0884-51BE-AFCF-E1AE31668DA2}" dt="2025-09-08T05:06:01.901" v="376" actId="20577"/>
          <ac:spMkLst>
            <pc:docMk/>
            <pc:sldMk cId="3039971694" sldId="297"/>
            <ac:spMk id="6" creationId="{858C9A12-9EC1-B493-F149-68DFE07411DD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805914159" sldId="298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05914159" sldId="298"/>
            <ac:spMk id="2" creationId="{DBE89D92-6E8A-0A90-0B90-D1FB1C4D6D6C}"/>
          </ac:spMkLst>
        </pc:spChg>
        <pc:spChg chg="mod">
          <ac:chgData name="Wang, Hao" userId="d51249b7-e5d8-4e6a-895e-5456fe376c1c" providerId="ADAL" clId="{2BB1EB01-0884-51BE-AFCF-E1AE31668DA2}" dt="2025-09-08T05:14:39.556" v="408" actId="20577"/>
          <ac:spMkLst>
            <pc:docMk/>
            <pc:sldMk cId="2805914159" sldId="298"/>
            <ac:spMk id="9" creationId="{A591068F-F467-F78F-B76F-4C38AD001260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3776049049" sldId="29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776049049" sldId="299"/>
            <ac:spMk id="3" creationId="{91674659-E698-F2AE-1F01-8E572E22366C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865803031" sldId="30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65803031" sldId="300"/>
            <ac:spMk id="2" creationId="{4483AC51-96E4-1110-FDB6-E77CCAD2C441}"/>
          </ac:spMkLst>
        </pc:spChg>
        <pc:spChg chg="mod">
          <ac:chgData name="Wang, Hao" userId="d51249b7-e5d8-4e6a-895e-5456fe376c1c" providerId="ADAL" clId="{2BB1EB01-0884-51BE-AFCF-E1AE31668DA2}" dt="2025-09-08T05:25:05.942" v="425" actId="20577"/>
          <ac:spMkLst>
            <pc:docMk/>
            <pc:sldMk cId="2865803031" sldId="300"/>
            <ac:spMk id="5" creationId="{9192B43A-5640-D0C6-3BDC-E2EFBA36D5DF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1109158442" sldId="301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109158442" sldId="301"/>
            <ac:spMk id="3" creationId="{6DA764BD-FB96-D984-DA2D-D3E02E9ABE04}"/>
          </ac:spMkLst>
        </pc:spChg>
        <pc:spChg chg="mod">
          <ac:chgData name="Wang, Hao" userId="d51249b7-e5d8-4e6a-895e-5456fe376c1c" providerId="ADAL" clId="{2BB1EB01-0884-51BE-AFCF-E1AE31668DA2}" dt="2025-09-08T05:25:16.557" v="431" actId="20577"/>
          <ac:spMkLst>
            <pc:docMk/>
            <pc:sldMk cId="1109158442" sldId="301"/>
            <ac:spMk id="5" creationId="{A18075A1-3021-91C2-57F5-6266C5C05284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880786973" sldId="302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80786973" sldId="302"/>
            <ac:spMk id="2" creationId="{EF54AA5B-6DC1-0DC8-4E7F-C08105704901}"/>
          </ac:spMkLst>
        </pc:spChg>
        <pc:spChg chg="mod">
          <ac:chgData name="Wang, Hao" userId="d51249b7-e5d8-4e6a-895e-5456fe376c1c" providerId="ADAL" clId="{2BB1EB01-0884-51BE-AFCF-E1AE31668DA2}" dt="2025-09-08T04:34:30.426" v="324" actId="20577"/>
          <ac:spMkLst>
            <pc:docMk/>
            <pc:sldMk cId="2880786973" sldId="302"/>
            <ac:spMk id="6" creationId="{7B81FC76-5324-CDF4-5232-31854746EA90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443629715" sldId="303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443629715" sldId="303"/>
            <ac:spMk id="2" creationId="{F3ED79B1-C2C5-8764-C1E0-6A84C441E9FF}"/>
          </ac:spMkLst>
        </pc:spChg>
        <pc:spChg chg="mod">
          <ac:chgData name="Wang, Hao" userId="d51249b7-e5d8-4e6a-895e-5456fe376c1c" providerId="ADAL" clId="{2BB1EB01-0884-51BE-AFCF-E1AE31668DA2}" dt="2025-09-08T04:17:22.028" v="139" actId="12"/>
          <ac:spMkLst>
            <pc:docMk/>
            <pc:sldMk cId="443629715" sldId="303"/>
            <ac:spMk id="6" creationId="{5E781D8B-74DD-CDFB-C790-7C4A8BF6A61D}"/>
          </ac:spMkLst>
        </pc:spChg>
        <pc:picChg chg="mod">
          <ac:chgData name="Wang, Hao" userId="d51249b7-e5d8-4e6a-895e-5456fe376c1c" providerId="ADAL" clId="{2BB1EB01-0884-51BE-AFCF-E1AE31668DA2}" dt="2025-09-08T04:17:45.406" v="142" actId="14100"/>
          <ac:picMkLst>
            <pc:docMk/>
            <pc:sldMk cId="443629715" sldId="303"/>
            <ac:picMk id="8" creationId="{E84F83DD-3DAD-6573-E533-C15973062C48}"/>
          </ac:picMkLst>
        </pc:picChg>
      </pc:sldChg>
      <pc:sldChg chg="addSp del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2366701513" sldId="304"/>
        </pc:sldMkLst>
        <pc:spChg chg="add mod">
          <ac:chgData name="Wang, Hao" userId="d51249b7-e5d8-4e6a-895e-5456fe376c1c" providerId="ADAL" clId="{2BB1EB01-0884-51BE-AFCF-E1AE31668DA2}" dt="2025-09-08T04:33:34.942" v="318" actId="113"/>
          <ac:spMkLst>
            <pc:docMk/>
            <pc:sldMk cId="2366701513" sldId="304"/>
            <ac:spMk id="4" creationId="{E5581BBE-2CC7-7D6E-AE82-DCE5F2D707B8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366701513" sldId="304"/>
            <ac:spMk id="5" creationId="{7871DBB6-9DE6-AFF4-5049-27E3ECEFC0E8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882042524" sldId="305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82042524" sldId="305"/>
            <ac:spMk id="3" creationId="{4E7BD272-657F-7111-7EE0-311BD3463562}"/>
          </ac:spMkLst>
        </pc:spChg>
        <pc:spChg chg="mod">
          <ac:chgData name="Wang, Hao" userId="d51249b7-e5d8-4e6a-895e-5456fe376c1c" providerId="ADAL" clId="{2BB1EB01-0884-51BE-AFCF-E1AE31668DA2}" dt="2025-09-08T04:56:30.183" v="341" actId="207"/>
          <ac:spMkLst>
            <pc:docMk/>
            <pc:sldMk cId="2882042524" sldId="305"/>
            <ac:spMk id="6" creationId="{948981A6-07A8-A0DF-52E4-5C42BC0E051E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1918675528" sldId="306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918675528" sldId="306"/>
            <ac:spMk id="2" creationId="{1AB9A34D-BB63-A009-DCEB-30F890E419CC}"/>
          </ac:spMkLst>
        </pc:spChg>
        <pc:spChg chg="mod">
          <ac:chgData name="Wang, Hao" userId="d51249b7-e5d8-4e6a-895e-5456fe376c1c" providerId="ADAL" clId="{2BB1EB01-0884-51BE-AFCF-E1AE31668DA2}" dt="2025-09-08T04:57:40.309" v="342" actId="12"/>
          <ac:spMkLst>
            <pc:docMk/>
            <pc:sldMk cId="1918675528" sldId="306"/>
            <ac:spMk id="5" creationId="{181C0ED4-1679-CE97-1C13-90B9E14CFD56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3576439553" sldId="307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576439553" sldId="307"/>
            <ac:spMk id="2" creationId="{45B1BEEC-975B-30D8-629A-B5428FF6340C}"/>
          </ac:spMkLst>
        </pc:spChg>
        <pc:spChg chg="mod">
          <ac:chgData name="Wang, Hao" userId="d51249b7-e5d8-4e6a-895e-5456fe376c1c" providerId="ADAL" clId="{2BB1EB01-0884-51BE-AFCF-E1AE31668DA2}" dt="2025-09-08T05:06:14.365" v="378" actId="12"/>
          <ac:spMkLst>
            <pc:docMk/>
            <pc:sldMk cId="3576439553" sldId="307"/>
            <ac:spMk id="3" creationId="{749F3AAD-C11F-AD09-3CBF-3C2A9038F9A7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1901643831" sldId="308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901643831" sldId="308"/>
            <ac:spMk id="2" creationId="{A9E4EB0F-0458-5664-13ED-2D935C570EBC}"/>
          </ac:spMkLst>
        </pc:spChg>
        <pc:spChg chg="mod">
          <ac:chgData name="Wang, Hao" userId="d51249b7-e5d8-4e6a-895e-5456fe376c1c" providerId="ADAL" clId="{2BB1EB01-0884-51BE-AFCF-E1AE31668DA2}" dt="2025-09-08T05:18:03.500" v="411" actId="207"/>
          <ac:spMkLst>
            <pc:docMk/>
            <pc:sldMk cId="1901643831" sldId="308"/>
            <ac:spMk id="5" creationId="{C9871591-B7AC-0171-61F4-3AC205E3483A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773998604" sldId="30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773998604" sldId="309"/>
            <ac:spMk id="2" creationId="{E7006D56-ACD8-C0A5-D70D-97A2E06C31AE}"/>
          </ac:spMkLst>
        </pc:spChg>
        <pc:spChg chg="mod">
          <ac:chgData name="Wang, Hao" userId="d51249b7-e5d8-4e6a-895e-5456fe376c1c" providerId="ADAL" clId="{2BB1EB01-0884-51BE-AFCF-E1AE31668DA2}" dt="2025-09-08T05:39:45.706" v="457" actId="12"/>
          <ac:spMkLst>
            <pc:docMk/>
            <pc:sldMk cId="2773998604" sldId="309"/>
            <ac:spMk id="19" creationId="{9FB43F77-7ABD-FED2-B5BD-442154F664F8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63037249" sldId="31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63037249" sldId="310"/>
            <ac:spMk id="2" creationId="{CA0893C8-BE58-19AE-43EF-0A33BF616E88}"/>
          </ac:spMkLst>
        </pc:spChg>
        <pc:spChg chg="mod">
          <ac:chgData name="Wang, Hao" userId="d51249b7-e5d8-4e6a-895e-5456fe376c1c" providerId="ADAL" clId="{2BB1EB01-0884-51BE-AFCF-E1AE31668DA2}" dt="2025-09-08T05:44:13.052" v="503" actId="12"/>
          <ac:spMkLst>
            <pc:docMk/>
            <pc:sldMk cId="63037249" sldId="310"/>
            <ac:spMk id="19" creationId="{7F004E20-1240-81F8-AD06-3B0334693D09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1287442376" sldId="311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287442376" sldId="311"/>
            <ac:spMk id="2" creationId="{B54AEB15-BB37-D2FD-397E-349F570D8040}"/>
          </ac:spMkLst>
        </pc:spChg>
        <pc:spChg chg="mod">
          <ac:chgData name="Wang, Hao" userId="d51249b7-e5d8-4e6a-895e-5456fe376c1c" providerId="ADAL" clId="{2BB1EB01-0884-51BE-AFCF-E1AE31668DA2}" dt="2025-09-08T05:46:38.535" v="513" actId="20577"/>
          <ac:spMkLst>
            <pc:docMk/>
            <pc:sldMk cId="1287442376" sldId="311"/>
            <ac:spMk id="8" creationId="{4EDA3B07-E9AF-DC6F-68E5-C70897620F22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731125213" sldId="312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731125213" sldId="312"/>
            <ac:spMk id="3" creationId="{DC2ACD05-78E3-74D9-331A-EB256BE8A867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1789330858" sldId="313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789330858" sldId="313"/>
            <ac:spMk id="6" creationId="{2C8713CE-81D3-E9E6-4602-C72BF8F239C0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3308565331" sldId="315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308565331" sldId="315"/>
            <ac:spMk id="5" creationId="{91304E9B-CBF7-AA81-F4B7-E97F3AEBCEC7}"/>
          </ac:spMkLst>
        </pc:spChg>
      </pc:sldChg>
      <pc:sldChg chg="addSp delSp modSp mod">
        <pc:chgData name="Wang, Hao" userId="d51249b7-e5d8-4e6a-895e-5456fe376c1c" providerId="ADAL" clId="{2BB1EB01-0884-51BE-AFCF-E1AE31668DA2}" dt="2025-09-08T06:01:06.972" v="564" actId="478"/>
        <pc:sldMkLst>
          <pc:docMk/>
          <pc:sldMk cId="2854990807" sldId="316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854990807" sldId="316"/>
            <ac:spMk id="2" creationId="{A6F5C14B-864D-BC4D-200A-D50B369F5ACF}"/>
          </ac:spMkLst>
        </pc:spChg>
      </pc:sldChg>
      <pc:sldChg chg="addSp delSp modSp mod">
        <pc:chgData name="Wang, Hao" userId="d51249b7-e5d8-4e6a-895e-5456fe376c1c" providerId="ADAL" clId="{2BB1EB01-0884-51BE-AFCF-E1AE31668DA2}" dt="2025-09-08T05:59:59.149" v="563"/>
        <pc:sldMkLst>
          <pc:docMk/>
          <pc:sldMk cId="429257624" sldId="317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429257624" sldId="317"/>
            <ac:spMk id="5" creationId="{0A32FE21-E091-972C-9ACD-76C777339E23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3401896724" sldId="31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401896724" sldId="319"/>
            <ac:spMk id="5" creationId="{E286CA2A-7AB4-5C01-C04B-3674C584AC73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358982" sldId="32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358982" sldId="320"/>
            <ac:spMk id="3" creationId="{E756FC62-0AE4-DF6C-3252-3815441D53A2}"/>
          </ac:spMkLst>
        </pc:spChg>
        <pc:spChg chg="mod">
          <ac:chgData name="Wang, Hao" userId="d51249b7-e5d8-4e6a-895e-5456fe376c1c" providerId="ADAL" clId="{2BB1EB01-0884-51BE-AFCF-E1AE31668DA2}" dt="2025-09-08T05:09:18.189" v="392" actId="20577"/>
          <ac:spMkLst>
            <pc:docMk/>
            <pc:sldMk cId="2358982" sldId="320"/>
            <ac:spMk id="8" creationId="{6E4A6C5B-3D64-CA03-9089-8BDC9FE91DDB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325647182" sldId="321"/>
        </pc:sldMkLst>
        <pc:spChg chg="mod">
          <ac:chgData name="Wang, Hao" userId="d51249b7-e5d8-4e6a-895e-5456fe376c1c" providerId="ADAL" clId="{2BB1EB01-0884-51BE-AFCF-E1AE31668DA2}" dt="2025-09-08T05:41:54.745" v="490" actId="207"/>
          <ac:spMkLst>
            <pc:docMk/>
            <pc:sldMk cId="2325647182" sldId="321"/>
            <ac:spMk id="2" creationId="{11E2751C-A409-77E1-313B-9DBA516599C9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325647182" sldId="321"/>
            <ac:spMk id="5" creationId="{05C9884A-A9CD-752C-96CD-943A438EF5C8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678738236" sldId="322"/>
        </pc:sldMkLst>
        <pc:spChg chg="mod">
          <ac:chgData name="Wang, Hao" userId="d51249b7-e5d8-4e6a-895e-5456fe376c1c" providerId="ADAL" clId="{2BB1EB01-0884-51BE-AFCF-E1AE31668DA2}" dt="2025-09-08T05:42:08.472" v="491" actId="20577"/>
          <ac:spMkLst>
            <pc:docMk/>
            <pc:sldMk cId="678738236" sldId="322"/>
            <ac:spMk id="2" creationId="{9450B64E-6146-6A17-B555-2A928E1690F7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678738236" sldId="322"/>
            <ac:spMk id="3" creationId="{29240CB1-08BA-C33F-D4A3-87329CB623DC}"/>
          </ac:spMkLst>
        </pc:spChg>
      </pc:sldChg>
      <pc:sldChg chg="add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3044152420" sldId="323"/>
        </pc:sldMkLst>
        <pc:spChg chg="mod">
          <ac:chgData name="Wang, Hao" userId="d51249b7-e5d8-4e6a-895e-5456fe376c1c" providerId="ADAL" clId="{2BB1EB01-0884-51BE-AFCF-E1AE31668DA2}" dt="2025-09-08T05:40:50.107" v="478" actId="207"/>
          <ac:spMkLst>
            <pc:docMk/>
            <pc:sldMk cId="3044152420" sldId="323"/>
            <ac:spMk id="2" creationId="{E0438235-B25B-03FA-20E4-C7A4B71A4C89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044152420" sldId="323"/>
            <ac:spMk id="4" creationId="{EE51E157-18B1-371F-B89D-A32D93E90F10}"/>
          </ac:spMkLst>
        </pc:spChg>
      </pc:sldChg>
      <pc:sldChg chg="addSp delSp modSp mod modNotesTx">
        <pc:chgData name="Wang, Hao" userId="d51249b7-e5d8-4e6a-895e-5456fe376c1c" providerId="ADAL" clId="{2BB1EB01-0884-51BE-AFCF-E1AE31668DA2}" dt="2025-09-08T05:59:59.149" v="563"/>
        <pc:sldMkLst>
          <pc:docMk/>
          <pc:sldMk cId="949999427" sldId="324"/>
        </pc:sldMkLst>
        <pc:spChg chg="add mod">
          <ac:chgData name="Wang, Hao" userId="d51249b7-e5d8-4e6a-895e-5456fe376c1c" providerId="ADAL" clId="{2BB1EB01-0884-51BE-AFCF-E1AE31668DA2}" dt="2025-09-08T05:27:37.838" v="454" actId="1076"/>
          <ac:spMkLst>
            <pc:docMk/>
            <pc:sldMk cId="949999427" sldId="324"/>
            <ac:spMk id="8" creationId="{9CAD72BA-B2D2-04D8-05B9-988244306F21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949999427" sldId="324"/>
            <ac:spMk id="10" creationId="{C9FCF720-61C8-1C36-6592-06C072A39514}"/>
          </ac:spMkLst>
        </pc:spChg>
        <pc:cxnChg chg="add mod">
          <ac:chgData name="Wang, Hao" userId="d51249b7-e5d8-4e6a-895e-5456fe376c1c" providerId="ADAL" clId="{2BB1EB01-0884-51BE-AFCF-E1AE31668DA2}" dt="2025-09-08T05:26:20.773" v="435" actId="13822"/>
          <ac:cxnSpMkLst>
            <pc:docMk/>
            <pc:sldMk cId="949999427" sldId="324"/>
            <ac:cxnSpMk id="5" creationId="{F04572DF-3668-58C3-1413-577272B10B9B}"/>
          </ac:cxnSpMkLst>
        </pc:cxnChg>
      </pc:sldChg>
      <pc:sldChg chg="addSp delSp modSp mod">
        <pc:chgData name="Wang, Hao" userId="d51249b7-e5d8-4e6a-895e-5456fe376c1c" providerId="ADAL" clId="{2BB1EB01-0884-51BE-AFCF-E1AE31668DA2}" dt="2025-09-08T05:59:59.149" v="563"/>
        <pc:sldMkLst>
          <pc:docMk/>
          <pc:sldMk cId="704899023" sldId="325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704899023" sldId="325"/>
            <ac:spMk id="5" creationId="{9870EA8E-3791-1205-4B99-16B6B1AC73B0}"/>
          </ac:spMkLst>
        </pc:spChg>
      </pc:sldChg>
      <pc:sldChg chg="addSp modSp mod">
        <pc:chgData name="Wang, Hao" userId="d51249b7-e5d8-4e6a-895e-5456fe376c1c" providerId="ADAL" clId="{2BB1EB01-0884-51BE-AFCF-E1AE31668DA2}" dt="2025-09-08T06:09:59.641" v="575" actId="20578"/>
        <pc:sldMkLst>
          <pc:docMk/>
          <pc:sldMk cId="3664883008" sldId="326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3664883008" sldId="326"/>
            <ac:spMk id="3" creationId="{C0A34F4D-C36E-3819-B695-DD4F627DAAC8}"/>
          </ac:spMkLst>
        </pc:spChg>
        <pc:spChg chg="mod">
          <ac:chgData name="Wang, Hao" userId="d51249b7-e5d8-4e6a-895e-5456fe376c1c" providerId="ADAL" clId="{2BB1EB01-0884-51BE-AFCF-E1AE31668DA2}" dt="2025-09-08T06:09:59.641" v="575" actId="20578"/>
          <ac:spMkLst>
            <pc:docMk/>
            <pc:sldMk cId="3664883008" sldId="326"/>
            <ac:spMk id="5" creationId="{9FB6863D-D588-B293-CA3D-CE2EBA0D09C8}"/>
          </ac:spMkLst>
        </pc:spChg>
      </pc:sldChg>
      <pc:sldChg chg="addSp modSp mod">
        <pc:chgData name="Wang, Hao" userId="d51249b7-e5d8-4e6a-895e-5456fe376c1c" providerId="ADAL" clId="{2BB1EB01-0884-51BE-AFCF-E1AE31668DA2}" dt="2025-09-08T05:59:59.149" v="563"/>
        <pc:sldMkLst>
          <pc:docMk/>
          <pc:sldMk cId="2215946667" sldId="328"/>
        </pc:sldMkLst>
        <pc:spChg chg="mod">
          <ac:chgData name="Wang, Hao" userId="d51249b7-e5d8-4e6a-895e-5456fe376c1c" providerId="ADAL" clId="{2BB1EB01-0884-51BE-AFCF-E1AE31668DA2}" dt="2025-09-08T05:49:46.443" v="530" actId="108"/>
          <ac:spMkLst>
            <pc:docMk/>
            <pc:sldMk cId="2215946667" sldId="328"/>
            <ac:spMk id="2" creationId="{269AE81B-781E-265C-026E-0CDA7F703344}"/>
          </ac:spMkLst>
        </pc:spChg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215946667" sldId="328"/>
            <ac:spMk id="4" creationId="{ADE64AEA-1A8E-A361-8F81-A06FEECBEF70}"/>
          </ac:spMkLst>
        </pc:spChg>
        <pc:graphicFrameChg chg="mod modGraphic">
          <ac:chgData name="Wang, Hao" userId="d51249b7-e5d8-4e6a-895e-5456fe376c1c" providerId="ADAL" clId="{2BB1EB01-0884-51BE-AFCF-E1AE31668DA2}" dt="2025-09-08T05:56:21.969" v="543" actId="14734"/>
          <ac:graphicFrameMkLst>
            <pc:docMk/>
            <pc:sldMk cId="2215946667" sldId="328"/>
            <ac:graphicFrameMk id="3" creationId="{152F6649-6FB3-05C6-91E2-A3C4471F2089}"/>
          </ac:graphicFrameMkLst>
        </pc:graphicFrame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2591865747" sldId="329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2591865747" sldId="329"/>
            <ac:spMk id="28" creationId="{A1BB12F6-50E0-11DF-1A80-E2580BBB71F6}"/>
          </ac:spMkLst>
        </pc:spChg>
      </pc:sldChg>
      <pc:sldChg chg="addSp modSp">
        <pc:chgData name="Wang, Hao" userId="d51249b7-e5d8-4e6a-895e-5456fe376c1c" providerId="ADAL" clId="{2BB1EB01-0884-51BE-AFCF-E1AE31668DA2}" dt="2025-09-08T05:59:59.149" v="563"/>
        <pc:sldMkLst>
          <pc:docMk/>
          <pc:sldMk cId="1079895734" sldId="330"/>
        </pc:sldMkLst>
        <pc:spChg chg="add mod">
          <ac:chgData name="Wang, Hao" userId="d51249b7-e5d8-4e6a-895e-5456fe376c1c" providerId="ADAL" clId="{2BB1EB01-0884-51BE-AFCF-E1AE31668DA2}" dt="2025-09-08T05:59:59.149" v="563"/>
          <ac:spMkLst>
            <pc:docMk/>
            <pc:sldMk cId="1079895734" sldId="330"/>
            <ac:spMk id="3" creationId="{4FBBF997-FF28-0BCE-28E0-582A92D09368}"/>
          </ac:spMkLst>
        </pc:spChg>
      </pc:sldChg>
      <pc:sldMasterChg chg="modSldLayout">
        <pc:chgData name="Wang, Hao" userId="d51249b7-e5d8-4e6a-895e-5456fe376c1c" providerId="ADAL" clId="{2BB1EB01-0884-51BE-AFCF-E1AE31668DA2}" dt="2025-09-08T05:59:23.011" v="562" actId="1076"/>
        <pc:sldMasterMkLst>
          <pc:docMk/>
          <pc:sldMasterMk cId="3111874985" sldId="2147483648"/>
        </pc:sldMasterMkLst>
        <pc:sldLayoutChg chg="addSp delSp modSp mod">
          <pc:chgData name="Wang, Hao" userId="d51249b7-e5d8-4e6a-895e-5456fe376c1c" providerId="ADAL" clId="{2BB1EB01-0884-51BE-AFCF-E1AE31668DA2}" dt="2025-09-08T05:59:23.011" v="562" actId="1076"/>
          <pc:sldLayoutMkLst>
            <pc:docMk/>
            <pc:sldMasterMk cId="3111874985" sldId="2147483648"/>
            <pc:sldLayoutMk cId="495498445" sldId="2147483661"/>
          </pc:sldLayoutMkLst>
          <pc:spChg chg="add mod">
            <ac:chgData name="Wang, Hao" userId="d51249b7-e5d8-4e6a-895e-5456fe376c1c" providerId="ADAL" clId="{2BB1EB01-0884-51BE-AFCF-E1AE31668DA2}" dt="2025-09-08T05:59:23.011" v="562" actId="1076"/>
            <ac:spMkLst>
              <pc:docMk/>
              <pc:sldMasterMk cId="3111874985" sldId="2147483648"/>
              <pc:sldLayoutMk cId="495498445" sldId="2147483661"/>
              <ac:spMk id="8" creationId="{3538FA13-BA1F-0815-7DEA-9F7FCC9D0A6B}"/>
            </ac:spMkLst>
          </pc:spChg>
          <pc:grpChg chg="mod">
            <ac:chgData name="Wang, Hao" userId="d51249b7-e5d8-4e6a-895e-5456fe376c1c" providerId="ADAL" clId="{2BB1EB01-0884-51BE-AFCF-E1AE31668DA2}" dt="2025-09-08T05:58:10.422" v="554" actId="1076"/>
            <ac:grpSpMkLst>
              <pc:docMk/>
              <pc:sldMasterMk cId="3111874985" sldId="2147483648"/>
              <pc:sldLayoutMk cId="495498445" sldId="2147483661"/>
              <ac:grpSpMk id="9" creationId="{0B3A402F-84DE-3648-943C-F947B742644A}"/>
            </ac:grpSpMkLst>
          </pc:grpChg>
        </pc:sldLayoutChg>
      </pc:sldMasterChg>
    </pc:docChg>
  </pc:docChgLst>
  <pc:docChgLst>
    <pc:chgData name="Su, Jing" userId="46115831-0eb1-402e-85b1-af8da9d7736b" providerId="ADAL" clId="{29112112-98A0-489F-93F0-548986E058A6}"/>
    <pc:docChg chg="undo custSel addSld delSld modSld sldOrd">
      <pc:chgData name="Su, Jing" userId="46115831-0eb1-402e-85b1-af8da9d7736b" providerId="ADAL" clId="{29112112-98A0-489F-93F0-548986E058A6}" dt="2025-09-08T05:09:41.706" v="2674" actId="1035"/>
      <pc:docMkLst>
        <pc:docMk/>
      </pc:docMkLst>
      <pc:sldChg chg="modSp mod">
        <pc:chgData name="Su, Jing" userId="46115831-0eb1-402e-85b1-af8da9d7736b" providerId="ADAL" clId="{29112112-98A0-489F-93F0-548986E058A6}" dt="2025-09-08T03:33:14.005" v="269" actId="553"/>
        <pc:sldMkLst>
          <pc:docMk/>
          <pc:sldMk cId="2561148144" sldId="266"/>
        </pc:sldMkLst>
        <pc:spChg chg="mod">
          <ac:chgData name="Su, Jing" userId="46115831-0eb1-402e-85b1-af8da9d7736b" providerId="ADAL" clId="{29112112-98A0-489F-93F0-548986E058A6}" dt="2025-09-08T03:03:16.187" v="119" actId="948"/>
          <ac:spMkLst>
            <pc:docMk/>
            <pc:sldMk cId="2561148144" sldId="266"/>
            <ac:spMk id="2" creationId="{504FC4EF-BA8F-11AD-36E0-AB6BA9A09169}"/>
          </ac:spMkLst>
        </pc:spChg>
        <pc:spChg chg="mod">
          <ac:chgData name="Su, Jing" userId="46115831-0eb1-402e-85b1-af8da9d7736b" providerId="ADAL" clId="{29112112-98A0-489F-93F0-548986E058A6}" dt="2025-09-08T03:02:53.145" v="117" actId="1036"/>
          <ac:spMkLst>
            <pc:docMk/>
            <pc:sldMk cId="2561148144" sldId="266"/>
            <ac:spMk id="12" creationId="{41656716-D8E9-2240-931F-4E230DB1E367}"/>
          </ac:spMkLst>
        </pc:spChg>
        <pc:spChg chg="mod">
          <ac:chgData name="Su, Jing" userId="46115831-0eb1-402e-85b1-af8da9d7736b" providerId="ADAL" clId="{29112112-98A0-489F-93F0-548986E058A6}" dt="2025-09-08T03:02:53.145" v="117" actId="1036"/>
          <ac:spMkLst>
            <pc:docMk/>
            <pc:sldMk cId="2561148144" sldId="266"/>
            <ac:spMk id="13" creationId="{1B41BC56-12C1-9A4C-B783-5C7F2038DB49}"/>
          </ac:spMkLst>
        </pc:spChg>
        <pc:picChg chg="mod modCrop">
          <ac:chgData name="Su, Jing" userId="46115831-0eb1-402e-85b1-af8da9d7736b" providerId="ADAL" clId="{29112112-98A0-489F-93F0-548986E058A6}" dt="2025-09-08T03:32:55.724" v="267" actId="1037"/>
          <ac:picMkLst>
            <pc:docMk/>
            <pc:sldMk cId="2561148144" sldId="266"/>
            <ac:picMk id="4" creationId="{2A11B696-4248-2AF5-90FA-9BF4BF6545C7}"/>
          </ac:picMkLst>
        </pc:picChg>
        <pc:picChg chg="mod">
          <ac:chgData name="Su, Jing" userId="46115831-0eb1-402e-85b1-af8da9d7736b" providerId="ADAL" clId="{29112112-98A0-489F-93F0-548986E058A6}" dt="2025-09-08T03:33:14.005" v="269" actId="553"/>
          <ac:picMkLst>
            <pc:docMk/>
            <pc:sldMk cId="2561148144" sldId="266"/>
            <ac:picMk id="1028" creationId="{343D4C75-5BFD-2BA5-E9F5-22BB9E1508F2}"/>
          </ac:picMkLst>
        </pc:picChg>
      </pc:sldChg>
      <pc:sldChg chg="modSp mod">
        <pc:chgData name="Su, Jing" userId="46115831-0eb1-402e-85b1-af8da9d7736b" providerId="ADAL" clId="{29112112-98A0-489F-93F0-548986E058A6}" dt="2025-09-08T04:34:58.759" v="2187" actId="20577"/>
        <pc:sldMkLst>
          <pc:docMk/>
          <pc:sldMk cId="2880786973" sldId="302"/>
        </pc:sldMkLst>
        <pc:spChg chg="mod">
          <ac:chgData name="Su, Jing" userId="46115831-0eb1-402e-85b1-af8da9d7736b" providerId="ADAL" clId="{29112112-98A0-489F-93F0-548986E058A6}" dt="2025-09-08T04:34:58.759" v="2187" actId="20577"/>
          <ac:spMkLst>
            <pc:docMk/>
            <pc:sldMk cId="2880786973" sldId="302"/>
            <ac:spMk id="6" creationId="{7B81FC76-5324-CDF4-5232-31854746EA90}"/>
          </ac:spMkLst>
        </pc:spChg>
      </pc:sldChg>
      <pc:sldChg chg="addSp delSp modSp mod">
        <pc:chgData name="Su, Jing" userId="46115831-0eb1-402e-85b1-af8da9d7736b" providerId="ADAL" clId="{29112112-98A0-489F-93F0-548986E058A6}" dt="2025-09-08T03:59:24.431" v="1363" actId="14100"/>
        <pc:sldMkLst>
          <pc:docMk/>
          <pc:sldMk cId="731125213" sldId="312"/>
        </pc:sldMkLst>
        <pc:spChg chg="mod">
          <ac:chgData name="Su, Jing" userId="46115831-0eb1-402e-85b1-af8da9d7736b" providerId="ADAL" clId="{29112112-98A0-489F-93F0-548986E058A6}" dt="2025-09-08T03:59:09.228" v="1344" actId="403"/>
          <ac:spMkLst>
            <pc:docMk/>
            <pc:sldMk cId="731125213" sldId="312"/>
            <ac:spMk id="2" creationId="{FE8F90E4-F305-435B-F9C3-F54DBC7AB02E}"/>
          </ac:spMkLst>
        </pc:spChg>
        <pc:spChg chg="mod">
          <ac:chgData name="Su, Jing" userId="46115831-0eb1-402e-85b1-af8da9d7736b" providerId="ADAL" clId="{29112112-98A0-489F-93F0-548986E058A6}" dt="2025-09-08T03:59:24.431" v="1363" actId="14100"/>
          <ac:spMkLst>
            <pc:docMk/>
            <pc:sldMk cId="731125213" sldId="312"/>
            <ac:spMk id="4" creationId="{B87EEA37-F586-1A0B-A44E-9713B3521F6A}"/>
          </ac:spMkLst>
        </pc:spChg>
      </pc:sldChg>
      <pc:sldChg chg="ord">
        <pc:chgData name="Su, Jing" userId="46115831-0eb1-402e-85b1-af8da9d7736b" providerId="ADAL" clId="{29112112-98A0-489F-93F0-548986E058A6}" dt="2025-09-08T05:02:26.265" v="2496"/>
        <pc:sldMkLst>
          <pc:docMk/>
          <pc:sldMk cId="1789330858" sldId="313"/>
        </pc:sldMkLst>
      </pc:sldChg>
      <pc:sldChg chg="del">
        <pc:chgData name="Su, Jing" userId="46115831-0eb1-402e-85b1-af8da9d7736b" providerId="ADAL" clId="{29112112-98A0-489F-93F0-548986E058A6}" dt="2025-09-08T05:01:33.737" v="2494" actId="47"/>
        <pc:sldMkLst>
          <pc:docMk/>
          <pc:sldMk cId="2554924371" sldId="314"/>
        </pc:sldMkLst>
      </pc:sldChg>
      <pc:sldChg chg="modSp mod">
        <pc:chgData name="Su, Jing" userId="46115831-0eb1-402e-85b1-af8da9d7736b" providerId="ADAL" clId="{29112112-98A0-489F-93F0-548986E058A6}" dt="2025-09-08T04:23:25.964" v="2035" actId="20577"/>
        <pc:sldMkLst>
          <pc:docMk/>
          <pc:sldMk cId="3308565331" sldId="315"/>
        </pc:sldMkLst>
        <pc:spChg chg="mod">
          <ac:chgData name="Su, Jing" userId="46115831-0eb1-402e-85b1-af8da9d7736b" providerId="ADAL" clId="{29112112-98A0-489F-93F0-548986E058A6}" dt="2025-09-08T04:23:25.964" v="2035" actId="20577"/>
          <ac:spMkLst>
            <pc:docMk/>
            <pc:sldMk cId="3308565331" sldId="315"/>
            <ac:spMk id="4" creationId="{129F8EC5-0780-396B-B7C5-EC400B45F4E0}"/>
          </ac:spMkLst>
        </pc:spChg>
      </pc:sldChg>
      <pc:sldChg chg="modSp mod">
        <pc:chgData name="Su, Jing" userId="46115831-0eb1-402e-85b1-af8da9d7736b" providerId="ADAL" clId="{29112112-98A0-489F-93F0-548986E058A6}" dt="2025-09-08T03:06:32.339" v="122" actId="20577"/>
        <pc:sldMkLst>
          <pc:docMk/>
          <pc:sldMk cId="429257624" sldId="317"/>
        </pc:sldMkLst>
        <pc:spChg chg="mod">
          <ac:chgData name="Su, Jing" userId="46115831-0eb1-402e-85b1-af8da9d7736b" providerId="ADAL" clId="{29112112-98A0-489F-93F0-548986E058A6}" dt="2025-09-08T03:06:32.339" v="122" actId="20577"/>
          <ac:spMkLst>
            <pc:docMk/>
            <pc:sldMk cId="429257624" sldId="317"/>
            <ac:spMk id="4" creationId="{D576BBB4-E8CD-9D5B-B565-5F810DB0A3DA}"/>
          </ac:spMkLst>
        </pc:spChg>
      </pc:sldChg>
      <pc:sldChg chg="modSp mod">
        <pc:chgData name="Su, Jing" userId="46115831-0eb1-402e-85b1-af8da9d7736b" providerId="ADAL" clId="{29112112-98A0-489F-93F0-548986E058A6}" dt="2025-09-08T03:08:05.974" v="126" actId="20577"/>
        <pc:sldMkLst>
          <pc:docMk/>
          <pc:sldMk cId="704899023" sldId="325"/>
        </pc:sldMkLst>
        <pc:spChg chg="mod">
          <ac:chgData name="Su, Jing" userId="46115831-0eb1-402e-85b1-af8da9d7736b" providerId="ADAL" clId="{29112112-98A0-489F-93F0-548986E058A6}" dt="2025-09-08T03:08:05.974" v="126" actId="20577"/>
          <ac:spMkLst>
            <pc:docMk/>
            <pc:sldMk cId="704899023" sldId="325"/>
            <ac:spMk id="4" creationId="{C2660FFF-B84A-90C4-B644-635011654F0E}"/>
          </ac:spMkLst>
        </pc:spChg>
      </pc:sldChg>
      <pc:sldChg chg="modSp mod">
        <pc:chgData name="Su, Jing" userId="46115831-0eb1-402e-85b1-af8da9d7736b" providerId="ADAL" clId="{29112112-98A0-489F-93F0-548986E058A6}" dt="2025-09-08T05:09:41.706" v="2674" actId="1035"/>
        <pc:sldMkLst>
          <pc:docMk/>
          <pc:sldMk cId="3664883008" sldId="326"/>
        </pc:sldMkLst>
        <pc:spChg chg="mod">
          <ac:chgData name="Su, Jing" userId="46115831-0eb1-402e-85b1-af8da9d7736b" providerId="ADAL" clId="{29112112-98A0-489F-93F0-548986E058A6}" dt="2025-09-08T05:03:08.217" v="2514" actId="20577"/>
          <ac:spMkLst>
            <pc:docMk/>
            <pc:sldMk cId="3664883008" sldId="326"/>
            <ac:spMk id="2" creationId="{4597C4AD-F72D-C9A9-778B-BF0234FAD584}"/>
          </ac:spMkLst>
        </pc:spChg>
        <pc:spChg chg="mod">
          <ac:chgData name="Su, Jing" userId="46115831-0eb1-402e-85b1-af8da9d7736b" providerId="ADAL" clId="{29112112-98A0-489F-93F0-548986E058A6}" dt="2025-09-08T05:09:41.706" v="2674" actId="1035"/>
          <ac:spMkLst>
            <pc:docMk/>
            <pc:sldMk cId="3664883008" sldId="326"/>
            <ac:spMk id="5" creationId="{9FB6863D-D588-B293-CA3D-CE2EBA0D09C8}"/>
          </ac:spMkLst>
        </pc:spChg>
      </pc:sldChg>
      <pc:sldChg chg="addSp delSp modSp add mod">
        <pc:chgData name="Su, Jing" userId="46115831-0eb1-402e-85b1-af8da9d7736b" providerId="ADAL" clId="{29112112-98A0-489F-93F0-548986E058A6}" dt="2025-09-08T05:00:25.879" v="2492" actId="1036"/>
        <pc:sldMkLst>
          <pc:docMk/>
          <pc:sldMk cId="2215946667" sldId="328"/>
        </pc:sldMkLst>
        <pc:graphicFrameChg chg="add mod ord modGraphic">
          <ac:chgData name="Su, Jing" userId="46115831-0eb1-402e-85b1-af8da9d7736b" providerId="ADAL" clId="{29112112-98A0-489F-93F0-548986E058A6}" dt="2025-09-08T05:00:25.879" v="2492" actId="1036"/>
          <ac:graphicFrameMkLst>
            <pc:docMk/>
            <pc:sldMk cId="2215946667" sldId="328"/>
            <ac:graphicFrameMk id="3" creationId="{152F6649-6FB3-05C6-91E2-A3C4471F2089}"/>
          </ac:graphicFrameMkLst>
        </pc:graphicFrameChg>
        <pc:picChg chg="mod ord modCrop">
          <ac:chgData name="Su, Jing" userId="46115831-0eb1-402e-85b1-af8da9d7736b" providerId="ADAL" clId="{29112112-98A0-489F-93F0-548986E058A6}" dt="2025-09-08T05:00:25.879" v="2492" actId="1036"/>
          <ac:picMkLst>
            <pc:docMk/>
            <pc:sldMk cId="2215946667" sldId="328"/>
            <ac:picMk id="7" creationId="{FAADBF1B-F05B-7576-66DC-79D202F4279B}"/>
          </ac:picMkLst>
        </pc:picChg>
        <pc:picChg chg="add mod ord modCrop">
          <ac:chgData name="Su, Jing" userId="46115831-0eb1-402e-85b1-af8da9d7736b" providerId="ADAL" clId="{29112112-98A0-489F-93F0-548986E058A6}" dt="2025-09-08T05:00:25.879" v="2492" actId="1036"/>
          <ac:picMkLst>
            <pc:docMk/>
            <pc:sldMk cId="2215946667" sldId="328"/>
            <ac:picMk id="8" creationId="{F62793E1-8795-E2F0-25D3-A1581DE3AA08}"/>
          </ac:picMkLst>
        </pc:picChg>
        <pc:picChg chg="add mod ord modCrop">
          <ac:chgData name="Su, Jing" userId="46115831-0eb1-402e-85b1-af8da9d7736b" providerId="ADAL" clId="{29112112-98A0-489F-93F0-548986E058A6}" dt="2025-09-08T05:00:25.879" v="2492" actId="1036"/>
          <ac:picMkLst>
            <pc:docMk/>
            <pc:sldMk cId="2215946667" sldId="328"/>
            <ac:picMk id="9" creationId="{013455E2-A423-9164-C95B-427BEB08A202}"/>
          </ac:picMkLst>
        </pc:picChg>
        <pc:picChg chg="add mod ord modCrop">
          <ac:chgData name="Su, Jing" userId="46115831-0eb1-402e-85b1-af8da9d7736b" providerId="ADAL" clId="{29112112-98A0-489F-93F0-548986E058A6}" dt="2025-09-08T05:00:25.879" v="2492" actId="1036"/>
          <ac:picMkLst>
            <pc:docMk/>
            <pc:sldMk cId="2215946667" sldId="328"/>
            <ac:picMk id="10" creationId="{FEA73AFA-9F08-A054-D2ED-E4DFCE33666E}"/>
          </ac:picMkLst>
        </pc:picChg>
        <pc:picChg chg="mod ord modCrop">
          <ac:chgData name="Su, Jing" userId="46115831-0eb1-402e-85b1-af8da9d7736b" providerId="ADAL" clId="{29112112-98A0-489F-93F0-548986E058A6}" dt="2025-09-08T05:00:25.879" v="2492" actId="1036"/>
          <ac:picMkLst>
            <pc:docMk/>
            <pc:sldMk cId="2215946667" sldId="328"/>
            <ac:picMk id="13" creationId="{8540ED8A-FA66-5DC5-C92F-3D5C6C46836D}"/>
          </ac:picMkLst>
        </pc:picChg>
      </pc:sldChg>
      <pc:sldChg chg="addSp delSp modSp mod">
        <pc:chgData name="Su, Jing" userId="46115831-0eb1-402e-85b1-af8da9d7736b" providerId="ADAL" clId="{29112112-98A0-489F-93F0-548986E058A6}" dt="2025-09-08T04:14:58.658" v="1727" actId="12788"/>
        <pc:sldMkLst>
          <pc:docMk/>
          <pc:sldMk cId="2591865747" sldId="329"/>
        </pc:sldMkLst>
        <pc:spChg chg="mod topLvl">
          <ac:chgData name="Su, Jing" userId="46115831-0eb1-402e-85b1-af8da9d7736b" providerId="ADAL" clId="{29112112-98A0-489F-93F0-548986E058A6}" dt="2025-09-08T04:14:58.658" v="1727" actId="12788"/>
          <ac:spMkLst>
            <pc:docMk/>
            <pc:sldMk cId="2591865747" sldId="329"/>
            <ac:spMk id="4" creationId="{FD5B8ECE-E8FF-80CA-5C4D-EF02E5E13EFD}"/>
          </ac:spMkLst>
        </pc:spChg>
        <pc:spChg chg="mod">
          <ac:chgData name="Su, Jing" userId="46115831-0eb1-402e-85b1-af8da9d7736b" providerId="ADAL" clId="{29112112-98A0-489F-93F0-548986E058A6}" dt="2025-09-08T04:14:12.449" v="1719" actId="1076"/>
          <ac:spMkLst>
            <pc:docMk/>
            <pc:sldMk cId="2591865747" sldId="329"/>
            <ac:spMk id="6" creationId="{199E3873-00AF-1724-57DB-36CC29570604}"/>
          </ac:spMkLst>
        </pc:spChg>
        <pc:spChg chg="mod topLvl">
          <ac:chgData name="Su, Jing" userId="46115831-0eb1-402e-85b1-af8da9d7736b" providerId="ADAL" clId="{29112112-98A0-489F-93F0-548986E058A6}" dt="2025-09-08T04:14:21.368" v="1722" actId="164"/>
          <ac:spMkLst>
            <pc:docMk/>
            <pc:sldMk cId="2591865747" sldId="329"/>
            <ac:spMk id="12" creationId="{EB9C9C41-8447-F9EC-4590-0315A38F7869}"/>
          </ac:spMkLst>
        </pc:spChg>
        <pc:spChg chg="mod topLvl">
          <ac:chgData name="Su, Jing" userId="46115831-0eb1-402e-85b1-af8da9d7736b" providerId="ADAL" clId="{29112112-98A0-489F-93F0-548986E058A6}" dt="2025-09-08T04:14:16.641" v="1720" actId="164"/>
          <ac:spMkLst>
            <pc:docMk/>
            <pc:sldMk cId="2591865747" sldId="329"/>
            <ac:spMk id="13" creationId="{9B12B718-CF11-FA04-2042-9A2E93E5123E}"/>
          </ac:spMkLst>
        </pc:spChg>
        <pc:spChg chg="mod topLvl">
          <ac:chgData name="Su, Jing" userId="46115831-0eb1-402e-85b1-af8da9d7736b" providerId="ADAL" clId="{29112112-98A0-489F-93F0-548986E058A6}" dt="2025-09-08T04:14:08.809" v="1716" actId="164"/>
          <ac:spMkLst>
            <pc:docMk/>
            <pc:sldMk cId="2591865747" sldId="329"/>
            <ac:spMk id="15" creationId="{A7B9780B-6104-9558-C3E4-2D82720CCF2E}"/>
          </ac:spMkLst>
        </pc:spChg>
        <pc:spChg chg="mod topLvl">
          <ac:chgData name="Su, Jing" userId="46115831-0eb1-402e-85b1-af8da9d7736b" providerId="ADAL" clId="{29112112-98A0-489F-93F0-548986E058A6}" dt="2025-09-08T04:14:19.073" v="1721" actId="164"/>
          <ac:spMkLst>
            <pc:docMk/>
            <pc:sldMk cId="2591865747" sldId="329"/>
            <ac:spMk id="17" creationId="{5769D4D3-C99D-1818-4757-D2E89B6D7C6B}"/>
          </ac:spMkLst>
        </pc:spChg>
        <pc:grpChg chg="add mod">
          <ac:chgData name="Su, Jing" userId="46115831-0eb1-402e-85b1-af8da9d7736b" providerId="ADAL" clId="{29112112-98A0-489F-93F0-548986E058A6}" dt="2025-09-08T04:14:08.809" v="1716" actId="164"/>
          <ac:grpSpMkLst>
            <pc:docMk/>
            <pc:sldMk cId="2591865747" sldId="329"/>
            <ac:grpSpMk id="19" creationId="{EF3BAAAE-0C66-4014-8BA0-0C864F9EDA1C}"/>
          </ac:grpSpMkLst>
        </pc:grpChg>
        <pc:grpChg chg="add mod">
          <ac:chgData name="Su, Jing" userId="46115831-0eb1-402e-85b1-af8da9d7736b" providerId="ADAL" clId="{29112112-98A0-489F-93F0-548986E058A6}" dt="2025-09-08T04:14:10.484" v="1717" actId="164"/>
          <ac:grpSpMkLst>
            <pc:docMk/>
            <pc:sldMk cId="2591865747" sldId="329"/>
            <ac:grpSpMk id="20" creationId="{37347A93-CD45-3C21-B128-0BBBF7AA10D3}"/>
          </ac:grpSpMkLst>
        </pc:grpChg>
        <pc:grpChg chg="add mod">
          <ac:chgData name="Su, Jing" userId="46115831-0eb1-402e-85b1-af8da9d7736b" providerId="ADAL" clId="{29112112-98A0-489F-93F0-548986E058A6}" dt="2025-09-08T04:14:16.641" v="1720" actId="164"/>
          <ac:grpSpMkLst>
            <pc:docMk/>
            <pc:sldMk cId="2591865747" sldId="329"/>
            <ac:grpSpMk id="21" creationId="{42DDC763-CBC5-876B-37D4-2D61311B3C4B}"/>
          </ac:grpSpMkLst>
        </pc:grpChg>
        <pc:grpChg chg="add mod">
          <ac:chgData name="Su, Jing" userId="46115831-0eb1-402e-85b1-af8da9d7736b" providerId="ADAL" clId="{29112112-98A0-489F-93F0-548986E058A6}" dt="2025-09-08T04:14:19.073" v="1721" actId="164"/>
          <ac:grpSpMkLst>
            <pc:docMk/>
            <pc:sldMk cId="2591865747" sldId="329"/>
            <ac:grpSpMk id="22" creationId="{6D48BA59-59DF-0157-BEFD-8EF27DE3C292}"/>
          </ac:grpSpMkLst>
        </pc:grpChg>
        <pc:grpChg chg="add mod">
          <ac:chgData name="Su, Jing" userId="46115831-0eb1-402e-85b1-af8da9d7736b" providerId="ADAL" clId="{29112112-98A0-489F-93F0-548986E058A6}" dt="2025-09-08T04:14:21.368" v="1722" actId="164"/>
          <ac:grpSpMkLst>
            <pc:docMk/>
            <pc:sldMk cId="2591865747" sldId="329"/>
            <ac:grpSpMk id="23" creationId="{C861D0A5-E156-8F96-5B9E-1A7526B68CC8}"/>
          </ac:grpSpMkLst>
        </pc:grpChg>
        <pc:picChg chg="mod topLvl modCrop">
          <ac:chgData name="Su, Jing" userId="46115831-0eb1-402e-85b1-af8da9d7736b" providerId="ADAL" clId="{29112112-98A0-489F-93F0-548986E058A6}" dt="2025-09-08T04:14:58.658" v="1727" actId="12788"/>
          <ac:picMkLst>
            <pc:docMk/>
            <pc:sldMk cId="2591865747" sldId="329"/>
            <ac:picMk id="5" creationId="{263A29C5-F35F-4810-C0FD-C813C01214E6}"/>
          </ac:picMkLst>
        </pc:picChg>
        <pc:picChg chg="mod topLvl">
          <ac:chgData name="Su, Jing" userId="46115831-0eb1-402e-85b1-af8da9d7736b" providerId="ADAL" clId="{29112112-98A0-489F-93F0-548986E058A6}" dt="2025-09-08T04:14:21.368" v="1722" actId="164"/>
          <ac:picMkLst>
            <pc:docMk/>
            <pc:sldMk cId="2591865747" sldId="329"/>
            <ac:picMk id="11" creationId="{854A9F16-AF14-C30F-67BA-DE9350C72024}"/>
          </ac:picMkLst>
        </pc:picChg>
        <pc:picChg chg="mod topLvl">
          <ac:chgData name="Su, Jing" userId="46115831-0eb1-402e-85b1-af8da9d7736b" providerId="ADAL" clId="{29112112-98A0-489F-93F0-548986E058A6}" dt="2025-09-08T04:14:16.641" v="1720" actId="164"/>
          <ac:picMkLst>
            <pc:docMk/>
            <pc:sldMk cId="2591865747" sldId="329"/>
            <ac:picMk id="14" creationId="{4A916AE5-4205-C760-8A10-2F4A7840E9B6}"/>
          </ac:picMkLst>
        </pc:picChg>
        <pc:picChg chg="mod topLvl">
          <ac:chgData name="Su, Jing" userId="46115831-0eb1-402e-85b1-af8da9d7736b" providerId="ADAL" clId="{29112112-98A0-489F-93F0-548986E058A6}" dt="2025-09-08T04:14:08.809" v="1716" actId="164"/>
          <ac:picMkLst>
            <pc:docMk/>
            <pc:sldMk cId="2591865747" sldId="329"/>
            <ac:picMk id="16" creationId="{563460BB-9B68-E703-199B-92048A2D8FE8}"/>
          </ac:picMkLst>
        </pc:picChg>
        <pc:picChg chg="mod topLvl">
          <ac:chgData name="Su, Jing" userId="46115831-0eb1-402e-85b1-af8da9d7736b" providerId="ADAL" clId="{29112112-98A0-489F-93F0-548986E058A6}" dt="2025-09-08T04:14:19.073" v="1721" actId="164"/>
          <ac:picMkLst>
            <pc:docMk/>
            <pc:sldMk cId="2591865747" sldId="329"/>
            <ac:picMk id="18" creationId="{0BFE5A3F-9BC0-83D3-1500-CAF8EC99FF92}"/>
          </ac:picMkLst>
        </pc:picChg>
      </pc:sldChg>
      <pc:sldChg chg="modSp add mod">
        <pc:chgData name="Su, Jing" userId="46115831-0eb1-402e-85b1-af8da9d7736b" providerId="ADAL" clId="{29112112-98A0-489F-93F0-548986E058A6}" dt="2025-09-08T04:18:37.886" v="1905" actId="20577"/>
        <pc:sldMkLst>
          <pc:docMk/>
          <pc:sldMk cId="1079895734" sldId="330"/>
        </pc:sldMkLst>
        <pc:spChg chg="mod">
          <ac:chgData name="Su, Jing" userId="46115831-0eb1-402e-85b1-af8da9d7736b" providerId="ADAL" clId="{29112112-98A0-489F-93F0-548986E058A6}" dt="2025-09-08T03:59:03.204" v="1342" actId="403"/>
          <ac:spMkLst>
            <pc:docMk/>
            <pc:sldMk cId="1079895734" sldId="330"/>
            <ac:spMk id="2" creationId="{8B6486CF-7E11-683D-6769-A95590C0D7A1}"/>
          </ac:spMkLst>
        </pc:spChg>
        <pc:spChg chg="mod">
          <ac:chgData name="Su, Jing" userId="46115831-0eb1-402e-85b1-af8da9d7736b" providerId="ADAL" clId="{29112112-98A0-489F-93F0-548986E058A6}" dt="2025-09-08T04:18:37.886" v="1905" actId="20577"/>
          <ac:spMkLst>
            <pc:docMk/>
            <pc:sldMk cId="1079895734" sldId="330"/>
            <ac:spMk id="4" creationId="{4DB8354C-6B67-1589-7D80-CCCCAD8378D6}"/>
          </ac:spMkLst>
        </pc:spChg>
      </pc:sldChg>
    </pc:docChg>
  </pc:docChgLst>
  <pc:docChgLst>
    <pc:chgData name="Xiong, Mengting" userId="S::mexiong@iu.edu::3ebbfb1f-f3d6-411a-b33c-a9101e6fbe98" providerId="AD" clId="Web-{59A73AD0-5834-53F2-59D2-4FB44E72DACB}"/>
    <pc:docChg chg="modSld sldOrd">
      <pc:chgData name="Xiong, Mengting" userId="S::mexiong@iu.edu::3ebbfb1f-f3d6-411a-b33c-a9101e6fbe98" providerId="AD" clId="Web-{59A73AD0-5834-53F2-59D2-4FB44E72DACB}" dt="2025-09-10T17:39:30.104" v="21"/>
      <pc:docMkLst>
        <pc:docMk/>
      </pc:docMkLst>
      <pc:sldChg chg="modNotes">
        <pc:chgData name="Xiong, Mengting" userId="S::mexiong@iu.edu::3ebbfb1f-f3d6-411a-b33c-a9101e6fbe98" providerId="AD" clId="Web-{59A73AD0-5834-53F2-59D2-4FB44E72DACB}" dt="2025-09-10T17:39:30.104" v="21"/>
        <pc:sldMkLst>
          <pc:docMk/>
          <pc:sldMk cId="2561148144" sldId="266"/>
        </pc:sldMkLst>
      </pc:sldChg>
      <pc:sldChg chg="modNotes">
        <pc:chgData name="Xiong, Mengting" userId="S::mexiong@iu.edu::3ebbfb1f-f3d6-411a-b33c-a9101e6fbe98" providerId="AD" clId="Web-{59A73AD0-5834-53F2-59D2-4FB44E72DACB}" dt="2025-09-10T17:37:15.175" v="9"/>
        <pc:sldMkLst>
          <pc:docMk/>
          <pc:sldMk cId="464713896" sldId="275"/>
        </pc:sldMkLst>
      </pc:sldChg>
      <pc:sldChg chg="modNotes">
        <pc:chgData name="Xiong, Mengting" userId="S::mexiong@iu.edu::3ebbfb1f-f3d6-411a-b33c-a9101e6fbe98" providerId="AD" clId="Web-{59A73AD0-5834-53F2-59D2-4FB44E72DACB}" dt="2025-09-10T17:38:32.474" v="14"/>
        <pc:sldMkLst>
          <pc:docMk/>
          <pc:sldMk cId="799381758" sldId="276"/>
        </pc:sldMkLst>
      </pc:sldChg>
      <pc:sldChg chg="modNotes">
        <pc:chgData name="Xiong, Mengting" userId="S::mexiong@iu.edu::3ebbfb1f-f3d6-411a-b33c-a9101e6fbe98" providerId="AD" clId="Web-{59A73AD0-5834-53F2-59D2-4FB44E72DACB}" dt="2025-09-10T17:36:47.488" v="1"/>
        <pc:sldMkLst>
          <pc:docMk/>
          <pc:sldMk cId="3776049049" sldId="299"/>
        </pc:sldMkLst>
      </pc:sldChg>
      <pc:sldChg chg="modNotes">
        <pc:chgData name="Xiong, Mengting" userId="S::mexiong@iu.edu::3ebbfb1f-f3d6-411a-b33c-a9101e6fbe98" providerId="AD" clId="Web-{59A73AD0-5834-53F2-59D2-4FB44E72DACB}" dt="2025-09-10T17:36:50.457" v="2"/>
        <pc:sldMkLst>
          <pc:docMk/>
          <pc:sldMk cId="2865803031" sldId="300"/>
        </pc:sldMkLst>
      </pc:sldChg>
      <pc:sldChg chg="modNotes">
        <pc:chgData name="Xiong, Mengting" userId="S::mexiong@iu.edu::3ebbfb1f-f3d6-411a-b33c-a9101e6fbe98" providerId="AD" clId="Web-{59A73AD0-5834-53F2-59D2-4FB44E72DACB}" dt="2025-09-10T17:36:52.582" v="3"/>
        <pc:sldMkLst>
          <pc:docMk/>
          <pc:sldMk cId="1109158442" sldId="301"/>
        </pc:sldMkLst>
      </pc:sldChg>
      <pc:sldChg chg="ord">
        <pc:chgData name="Xiong, Mengting" userId="S::mexiong@iu.edu::3ebbfb1f-f3d6-411a-b33c-a9101e6fbe98" providerId="AD" clId="Web-{59A73AD0-5834-53F2-59D2-4FB44E72DACB}" dt="2025-09-10T17:39:01.538" v="17"/>
        <pc:sldMkLst>
          <pc:docMk/>
          <pc:sldMk cId="2880786973" sldId="302"/>
        </pc:sldMkLst>
      </pc:sldChg>
      <pc:sldChg chg="modNotes">
        <pc:chgData name="Xiong, Mengting" userId="S::mexiong@iu.edu::3ebbfb1f-f3d6-411a-b33c-a9101e6fbe98" providerId="AD" clId="Web-{59A73AD0-5834-53F2-59D2-4FB44E72DACB}" dt="2025-09-10T17:39:04.913" v="19"/>
        <pc:sldMkLst>
          <pc:docMk/>
          <pc:sldMk cId="2882042524" sldId="305"/>
        </pc:sldMkLst>
      </pc:sldChg>
      <pc:sldChg chg="modNotes">
        <pc:chgData name="Xiong, Mengting" userId="S::mexiong@iu.edu::3ebbfb1f-f3d6-411a-b33c-a9101e6fbe98" providerId="AD" clId="Web-{59A73AD0-5834-53F2-59D2-4FB44E72DACB}" dt="2025-09-10T17:36:43.535" v="0"/>
        <pc:sldMkLst>
          <pc:docMk/>
          <pc:sldMk cId="1901643831" sldId="308"/>
        </pc:sldMkLst>
      </pc:sldChg>
      <pc:sldChg chg="modNotes">
        <pc:chgData name="Xiong, Mengting" userId="S::mexiong@iu.edu::3ebbfb1f-f3d6-411a-b33c-a9101e6fbe98" providerId="AD" clId="Web-{59A73AD0-5834-53F2-59D2-4FB44E72DACB}" dt="2025-09-10T17:37:45.113" v="10"/>
        <pc:sldMkLst>
          <pc:docMk/>
          <pc:sldMk cId="2773998604" sldId="309"/>
        </pc:sldMkLst>
      </pc:sldChg>
      <pc:sldChg chg="modNotes">
        <pc:chgData name="Xiong, Mengting" userId="S::mexiong@iu.edu::3ebbfb1f-f3d6-411a-b33c-a9101e6fbe98" providerId="AD" clId="Web-{59A73AD0-5834-53F2-59D2-4FB44E72DACB}" dt="2025-09-10T17:37:50.410" v="11"/>
        <pc:sldMkLst>
          <pc:docMk/>
          <pc:sldMk cId="1287442376" sldId="311"/>
        </pc:sldMkLst>
      </pc:sldChg>
      <pc:sldChg chg="modNotes">
        <pc:chgData name="Xiong, Mengting" userId="S::mexiong@iu.edu::3ebbfb1f-f3d6-411a-b33c-a9101e6fbe98" providerId="AD" clId="Web-{59A73AD0-5834-53F2-59D2-4FB44E72DACB}" dt="2025-09-10T17:37:56.754" v="12"/>
        <pc:sldMkLst>
          <pc:docMk/>
          <pc:sldMk cId="1789330858" sldId="313"/>
        </pc:sldMkLst>
      </pc:sldChg>
      <pc:sldChg chg="modNotes">
        <pc:chgData name="Xiong, Mengting" userId="S::mexiong@iu.edu::3ebbfb1f-f3d6-411a-b33c-a9101e6fbe98" providerId="AD" clId="Web-{59A73AD0-5834-53F2-59D2-4FB44E72DACB}" dt="2025-09-10T17:37:06.785" v="5"/>
        <pc:sldMkLst>
          <pc:docMk/>
          <pc:sldMk cId="2325647182" sldId="321"/>
        </pc:sldMkLst>
      </pc:sldChg>
      <pc:sldChg chg="modNotes">
        <pc:chgData name="Xiong, Mengting" userId="S::mexiong@iu.edu::3ebbfb1f-f3d6-411a-b33c-a9101e6fbe98" providerId="AD" clId="Web-{59A73AD0-5834-53F2-59D2-4FB44E72DACB}" dt="2025-09-10T17:37:00.925" v="4"/>
        <pc:sldMkLst>
          <pc:docMk/>
          <pc:sldMk cId="678738236" sldId="322"/>
        </pc:sldMkLst>
      </pc:sldChg>
    </pc:docChg>
  </pc:docChgLst>
  <pc:docChgLst>
    <pc:chgData name="Xiong, Mengting" userId="S::mexiong@iu.edu::3ebbfb1f-f3d6-411a-b33c-a9101e6fbe98" providerId="AD" clId="Web-{C896677B-8F8F-7C90-2C71-8C534561AFAF}"/>
    <pc:docChg chg="modSld">
      <pc:chgData name="Xiong, Mengting" userId="S::mexiong@iu.edu::3ebbfb1f-f3d6-411a-b33c-a9101e6fbe98" providerId="AD" clId="Web-{C896677B-8F8F-7C90-2C71-8C534561AFAF}" dt="2025-09-08T15:38:42.455" v="45" actId="20577"/>
      <pc:docMkLst>
        <pc:docMk/>
      </pc:docMkLst>
      <pc:sldChg chg="modNotes">
        <pc:chgData name="Xiong, Mengting" userId="S::mexiong@iu.edu::3ebbfb1f-f3d6-411a-b33c-a9101e6fbe98" providerId="AD" clId="Web-{C896677B-8F8F-7C90-2C71-8C534561AFAF}" dt="2025-09-08T15:37:59.517" v="41"/>
        <pc:sldMkLst>
          <pc:docMk/>
          <pc:sldMk cId="2842780133" sldId="284"/>
        </pc:sldMkLst>
      </pc:sldChg>
      <pc:sldChg chg="modNotes">
        <pc:chgData name="Xiong, Mengting" userId="S::mexiong@iu.edu::3ebbfb1f-f3d6-411a-b33c-a9101e6fbe98" providerId="AD" clId="Web-{C896677B-8F8F-7C90-2C71-8C534561AFAF}" dt="2025-09-08T15:38:05.923" v="42"/>
        <pc:sldMkLst>
          <pc:docMk/>
          <pc:sldMk cId="3110431996" sldId="288"/>
        </pc:sldMkLst>
      </pc:sldChg>
      <pc:sldChg chg="modNotes">
        <pc:chgData name="Xiong, Mengting" userId="S::mexiong@iu.edu::3ebbfb1f-f3d6-411a-b33c-a9101e6fbe98" providerId="AD" clId="Web-{C896677B-8F8F-7C90-2C71-8C534561AFAF}" dt="2025-09-08T15:38:21.564" v="43"/>
        <pc:sldMkLst>
          <pc:docMk/>
          <pc:sldMk cId="1918675528" sldId="306"/>
        </pc:sldMkLst>
      </pc:sldChg>
      <pc:sldChg chg="modNotes">
        <pc:chgData name="Xiong, Mengting" userId="S::mexiong@iu.edu::3ebbfb1f-f3d6-411a-b33c-a9101e6fbe98" providerId="AD" clId="Web-{C896677B-8F8F-7C90-2C71-8C534561AFAF}" dt="2025-09-08T15:36:41.486" v="11"/>
        <pc:sldMkLst>
          <pc:docMk/>
          <pc:sldMk cId="731125213" sldId="312"/>
        </pc:sldMkLst>
      </pc:sldChg>
      <pc:sldChg chg="modNotes">
        <pc:chgData name="Xiong, Mengting" userId="S::mexiong@iu.edu::3ebbfb1f-f3d6-411a-b33c-a9101e6fbe98" providerId="AD" clId="Web-{C896677B-8F8F-7C90-2C71-8C534561AFAF}" dt="2025-09-08T15:36:45.751" v="15"/>
        <pc:sldMkLst>
          <pc:docMk/>
          <pc:sldMk cId="3308565331" sldId="315"/>
        </pc:sldMkLst>
      </pc:sldChg>
      <pc:sldChg chg="modNotes">
        <pc:chgData name="Xiong, Mengting" userId="S::mexiong@iu.edu::3ebbfb1f-f3d6-411a-b33c-a9101e6fbe98" providerId="AD" clId="Web-{C896677B-8F8F-7C90-2C71-8C534561AFAF}" dt="2025-09-08T15:36:52.861" v="32"/>
        <pc:sldMkLst>
          <pc:docMk/>
          <pc:sldMk cId="2854990807" sldId="316"/>
        </pc:sldMkLst>
      </pc:sldChg>
      <pc:sldChg chg="modNotes">
        <pc:chgData name="Xiong, Mengting" userId="S::mexiong@iu.edu::3ebbfb1f-f3d6-411a-b33c-a9101e6fbe98" providerId="AD" clId="Web-{C896677B-8F8F-7C90-2C71-8C534561AFAF}" dt="2025-09-08T15:36:23.064" v="5"/>
        <pc:sldMkLst>
          <pc:docMk/>
          <pc:sldMk cId="429257624" sldId="317"/>
        </pc:sldMkLst>
      </pc:sldChg>
      <pc:sldChg chg="modNotes">
        <pc:chgData name="Xiong, Mengting" userId="S::mexiong@iu.edu::3ebbfb1f-f3d6-411a-b33c-a9101e6fbe98" providerId="AD" clId="Web-{C896677B-8F8F-7C90-2C71-8C534561AFAF}" dt="2025-09-08T15:36:38.204" v="10"/>
        <pc:sldMkLst>
          <pc:docMk/>
          <pc:sldMk cId="2017871518" sldId="318"/>
        </pc:sldMkLst>
      </pc:sldChg>
      <pc:sldChg chg="modSp">
        <pc:chgData name="Xiong, Mengting" userId="S::mexiong@iu.edu::3ebbfb1f-f3d6-411a-b33c-a9101e6fbe98" providerId="AD" clId="Web-{C896677B-8F8F-7C90-2C71-8C534561AFAF}" dt="2025-09-08T15:38:42.455" v="45" actId="20577"/>
        <pc:sldMkLst>
          <pc:docMk/>
          <pc:sldMk cId="3664883008" sldId="326"/>
        </pc:sldMkLst>
        <pc:spChg chg="mod">
          <ac:chgData name="Xiong, Mengting" userId="S::mexiong@iu.edu::3ebbfb1f-f3d6-411a-b33c-a9101e6fbe98" providerId="AD" clId="Web-{C896677B-8F8F-7C90-2C71-8C534561AFAF}" dt="2025-09-08T15:38:42.455" v="45" actId="20577"/>
          <ac:spMkLst>
            <pc:docMk/>
            <pc:sldMk cId="3664883008" sldId="326"/>
            <ac:spMk id="5" creationId="{9FB6863D-D588-B293-CA3D-CE2EBA0D09C8}"/>
          </ac:spMkLst>
        </pc:spChg>
      </pc:sldChg>
      <pc:sldChg chg="modNotes">
        <pc:chgData name="Xiong, Mengting" userId="S::mexiong@iu.edu::3ebbfb1f-f3d6-411a-b33c-a9101e6fbe98" providerId="AD" clId="Web-{C896677B-8F8F-7C90-2C71-8C534561AFAF}" dt="2025-09-08T15:36:31.798" v="8"/>
        <pc:sldMkLst>
          <pc:docMk/>
          <pc:sldMk cId="2591865747" sldId="329"/>
        </pc:sldMkLst>
      </pc:sldChg>
      <pc:sldChg chg="modNotes">
        <pc:chgData name="Xiong, Mengting" userId="S::mexiong@iu.edu::3ebbfb1f-f3d6-411a-b33c-a9101e6fbe98" providerId="AD" clId="Web-{C896677B-8F8F-7C90-2C71-8C534561AFAF}" dt="2025-09-08T15:36:43.704" v="12"/>
        <pc:sldMkLst>
          <pc:docMk/>
          <pc:sldMk cId="1079895734" sldId="330"/>
        </pc:sldMkLst>
      </pc:sldChg>
    </pc:docChg>
  </pc:docChgLst>
  <pc:docChgLst>
    <pc:chgData name="Xiong, Mengting" userId="S::mexiong@iu.edu::3ebbfb1f-f3d6-411a-b33c-a9101e6fbe98" providerId="AD" clId="Web-{758A220A-F183-0D79-7323-DCBA56D9F074}"/>
    <pc:docChg chg="modSld">
      <pc:chgData name="Xiong, Mengting" userId="S::mexiong@iu.edu::3ebbfb1f-f3d6-411a-b33c-a9101e6fbe98" providerId="AD" clId="Web-{758A220A-F183-0D79-7323-DCBA56D9F074}" dt="2025-09-08T13:22:26.427" v="19"/>
      <pc:docMkLst>
        <pc:docMk/>
      </pc:docMkLst>
      <pc:sldChg chg="modNotes">
        <pc:chgData name="Xiong, Mengting" userId="S::mexiong@iu.edu::3ebbfb1f-f3d6-411a-b33c-a9101e6fbe98" providerId="AD" clId="Web-{758A220A-F183-0D79-7323-DCBA56D9F074}" dt="2025-09-08T13:19:42.025" v="8"/>
        <pc:sldMkLst>
          <pc:docMk/>
          <pc:sldMk cId="2017871518" sldId="318"/>
        </pc:sldMkLst>
      </pc:sldChg>
      <pc:sldChg chg="modNotes">
        <pc:chgData name="Xiong, Mengting" userId="S::mexiong@iu.edu::3ebbfb1f-f3d6-411a-b33c-a9101e6fbe98" providerId="AD" clId="Web-{758A220A-F183-0D79-7323-DCBA56D9F074}" dt="2025-09-08T13:22:26.427" v="19"/>
        <pc:sldMkLst>
          <pc:docMk/>
          <pc:sldMk cId="2591865747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48DD-0EAA-4658-AB7D-86CA869CAA6B}" type="datetimeFigureOut"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BF8F3-BB96-4257-9394-8D9BBDF5DD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50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7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5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25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2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25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7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5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95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2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F9FF-7368-63BA-84EC-D0D230FA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D1233-331C-AC0C-69F2-1A65B76F3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646DD-0FCB-BA63-FCCD-4F83DF421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20330-EF54-824C-4965-219005812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20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37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27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9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45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44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0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1E59D-B829-99A4-5379-556E8FD5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31C92-718F-E43B-981A-260F89AB2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1E484-4BE1-39E0-82C9-B7D3B9138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row shows totals—</a:t>
            </a:r>
            <a:r>
              <a:rPr lang="en-US" b="1"/>
              <a:t>Biospecimens</a:t>
            </a:r>
            <a:r>
              <a:rPr lang="en-US"/>
              <a:t>, </a:t>
            </a:r>
            <a:r>
              <a:rPr lang="en-US" b="1"/>
              <a:t>Follow Ups</a:t>
            </a:r>
            <a:r>
              <a:rPr lang="en-US"/>
              <a:t>, </a:t>
            </a:r>
            <a:r>
              <a:rPr lang="en-US" b="1"/>
              <a:t>Labs</a:t>
            </a:r>
            <a:r>
              <a:rPr lang="en-US"/>
              <a:t>.</a:t>
            </a:r>
          </a:p>
          <a:p>
            <a:r>
              <a:rPr lang="en-US"/>
              <a:t>Columns summarize by </a:t>
            </a:r>
            <a:r>
              <a:rPr lang="en-US" b="1"/>
              <a:t>Lab</a:t>
            </a:r>
            <a:r>
              <a:rPr lang="en-US"/>
              <a:t>, </a:t>
            </a:r>
            <a:r>
              <a:rPr lang="en-US" b="1"/>
              <a:t>Specimen Type</a:t>
            </a:r>
            <a:r>
              <a:rPr lang="en-US"/>
              <a:t>, </a:t>
            </a:r>
            <a:r>
              <a:rPr lang="en-US" b="1"/>
              <a:t>OBS Group</a:t>
            </a:r>
            <a:r>
              <a:rPr lang="en-US"/>
              <a:t>, </a:t>
            </a:r>
            <a:r>
              <a:rPr lang="en-US" b="1"/>
              <a:t>Sex/Race/Ethnicity</a:t>
            </a:r>
            <a:r>
              <a:rPr lang="en-US"/>
              <a:t>, </a:t>
            </a:r>
            <a:r>
              <a:rPr lang="en-US" b="1"/>
              <a:t>Clinical Site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Bottom tiles show outcomes (e.g., </a:t>
            </a:r>
            <a:r>
              <a:rPr lang="en-US" b="1"/>
              <a:t>90/180-day survival</a:t>
            </a:r>
            <a:r>
              <a:rPr lang="en-US"/>
              <a:t>, </a:t>
            </a:r>
            <a:r>
              <a:rPr lang="en-US" b="1"/>
              <a:t>AKI</a:t>
            </a:r>
            <a:r>
              <a:rPr lang="en-US"/>
              <a:t>).</a:t>
            </a:r>
            <a:endParaRPr lang="en-US">
              <a:ea typeface="Calibri"/>
              <a:cs typeface="Calibri"/>
            </a:endParaRPr>
          </a:p>
          <a:p>
            <a:r>
              <a:rPr lang="en-US" b="1"/>
              <a:t>Hover</a:t>
            </a:r>
            <a:r>
              <a:rPr lang="en-US"/>
              <a:t> any chart for exact counts/percentages.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5987-6B9A-E2DF-AFFD-0DB252893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8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3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08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9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15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40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50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4AA8A-B8EB-7C4D-0B10-E84890A7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8AA6B-CB61-3C91-B315-F866F9BBA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744F3-3869-ADDB-874B-E661DF07B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3D523-A3F1-4C08-2621-DE9E494FE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9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0B09-5D07-FC0D-17E2-EEF182609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4CD73-BDEA-44E1-A50E-E45545180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B6ED7-AFB4-D58A-3FC9-FA64F1F75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B47B0-56DD-DCCC-C985-CFDB110FA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5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29E2-8C4B-A22E-41E2-091CF01E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02C3B-34AF-C134-2C06-ED45DE5E2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90B71-BC19-78DB-2557-2FA0C5C18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64E41-9FA3-67CB-1641-441F12775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8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C4F5-FF68-B98A-DD0A-7ED4555C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FEB6F-139A-D02E-3576-7BFA3059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EE0FF-3502-D3CF-B791-2F659881B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1F47A-F4D8-B86E-4927-3FBF14AF3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20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E4B56-EE85-4604-3B29-8E8A06F98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B6BAD-1460-833B-A7B5-8AACD0AD7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6F3AC-1005-8EF0-B213-EB414C997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9D82E-3B62-9C48-25F1-C0F6BDDF3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00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C97FB-BD6F-0283-C5C7-AE693C663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D11EA-5907-F709-DBFB-598377E26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36C50-9184-EC14-ADD4-9221FBD1C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DFC7A-F45F-3011-965D-5BA6C6513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8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69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9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45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04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6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8FD63-416F-3AAB-FFFC-CF81D998D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DBC04-A869-BC7F-737F-8C6881130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582B1-0F82-EB07-4775-DB48AD684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1A8E-2B34-3597-3952-9098C8BBB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67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9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BF8F3-BB96-4257-9394-8D9BBDF5DD9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97D4-ADE4-F404-0E07-047839A5E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87B3D-B60E-34DD-D231-9072D7354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D9949-2855-8EB8-7CC5-673A37F3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7FF8-FB36-E21E-162D-53D734DC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84790-F27C-B845-A4BA-B60D2A87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395A-4D86-AF30-B770-4C78C172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6792C-BD75-84EB-42C8-7FB251157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407C-0562-5616-C0A0-7F36496A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DD4D0-2230-C9D6-80CE-827E3ED8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F2C5-C5B1-FF43-9343-45CAE79A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6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C54AFD-4492-F09F-1DD8-17CB09B78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3ACD6-4044-5235-E752-9459C4F64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94F34-FF0A-402C-E146-92268269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B674-E3F9-398C-E196-852A0866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6929F-EAF6-2357-06B0-2CC2E1E4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">
    <p:bg>
      <p:bgPr>
        <a:solidFill>
          <a:srgbClr val="ACA39A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4406" y="-864501"/>
            <a:ext cx="977953" cy="315669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775038"/>
            <a:ext cx="1718861" cy="18877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CDEAE-A72C-6745-AF68-F4D3AFBE4BD4}"/>
              </a:ext>
            </a:extLst>
          </p:cNvPr>
          <p:cNvSpPr/>
          <p:nvPr userDrawn="1"/>
        </p:nvSpPr>
        <p:spPr>
          <a:xfrm>
            <a:off x="-41050" y="6200621"/>
            <a:ext cx="12304889" cy="720020"/>
          </a:xfrm>
          <a:prstGeom prst="rect">
            <a:avLst/>
          </a:prstGeom>
          <a:solidFill>
            <a:srgbClr val="690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ED37B-660D-B140-BE36-7D07837A2CC9}"/>
              </a:ext>
            </a:extLst>
          </p:cNvPr>
          <p:cNvSpPr/>
          <p:nvPr userDrawn="1"/>
        </p:nvSpPr>
        <p:spPr>
          <a:xfrm>
            <a:off x="-41050" y="6200622"/>
            <a:ext cx="12304889" cy="669028"/>
          </a:xfrm>
          <a:prstGeom prst="rect">
            <a:avLst/>
          </a:prstGeom>
          <a:solidFill>
            <a:srgbClr val="690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2028F-4BED-E643-AAE4-ABF5BDB8083F}"/>
              </a:ext>
            </a:extLst>
          </p:cNvPr>
          <p:cNvSpPr txBox="1"/>
          <p:nvPr userDrawn="1"/>
        </p:nvSpPr>
        <p:spPr>
          <a:xfrm>
            <a:off x="3435082" y="6287500"/>
            <a:ext cx="8212583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133" b="1">
                <a:solidFill>
                  <a:schemeClr val="bg1"/>
                </a:solidFill>
              </a:rPr>
              <a:t>INDIANA UNIVERSITY SCHOOL OF MEDICINE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BEB617-516B-C249-8FE5-7BA549031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38" y="2634659"/>
            <a:ext cx="10312295" cy="14859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5333" b="1" i="0" spc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Option 1 – Opening Slide – text resizes as content is entered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17B975E-BE6B-3E4A-8B92-9C17B56151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592" y="4352744"/>
            <a:ext cx="10312296" cy="3365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 spc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PRESENTER AND 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800061F-0F64-2641-A25C-4FE07FA015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84395" y="338092"/>
            <a:ext cx="7789636" cy="3365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867" b="0" spc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SUBHEAD OR NAME OF DEPARTMENT, PROGRAM OR UNIT</a:t>
            </a:r>
          </a:p>
        </p:txBody>
      </p:sp>
    </p:spTree>
    <p:extLst>
      <p:ext uri="{BB962C8B-B14F-4D97-AF65-F5344CB8AC3E}">
        <p14:creationId xmlns:p14="http://schemas.microsoft.com/office/powerpoint/2010/main" val="136014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666" y="680377"/>
            <a:ext cx="10672521" cy="932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806147"/>
            <a:ext cx="110219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445275" y="239242"/>
            <a:ext cx="4933949" cy="336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67" b="0" i="0" spc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41334" y="4721412"/>
            <a:ext cx="2462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88568" y="1763835"/>
            <a:ext cx="10687459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24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3A402F-84DE-3648-943C-F947B742644A}"/>
              </a:ext>
            </a:extLst>
          </p:cNvPr>
          <p:cNvGrpSpPr/>
          <p:nvPr userDrawn="1"/>
        </p:nvGrpSpPr>
        <p:grpSpPr>
          <a:xfrm>
            <a:off x="-41050" y="5731347"/>
            <a:ext cx="12304889" cy="1138303"/>
            <a:chOff x="-30788" y="4298510"/>
            <a:chExt cx="9228667" cy="8537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E396F1-F31B-F44E-94EB-2D879CB9F1C8}"/>
                </a:ext>
              </a:extLst>
            </p:cNvPr>
            <p:cNvSpPr/>
            <p:nvPr userDrawn="1"/>
          </p:nvSpPr>
          <p:spPr>
            <a:xfrm>
              <a:off x="-30788" y="4650466"/>
              <a:ext cx="9228667" cy="501771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C012D6-6963-1C4C-82CB-78A98B57306A}"/>
                </a:ext>
              </a:extLst>
            </p:cNvPr>
            <p:cNvSpPr txBox="1"/>
            <p:nvPr userDrawn="1"/>
          </p:nvSpPr>
          <p:spPr>
            <a:xfrm>
              <a:off x="2576311" y="4704060"/>
              <a:ext cx="615943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133" b="1">
                  <a:solidFill>
                    <a:schemeClr val="bg1"/>
                  </a:solidFill>
                </a:rPr>
                <a:t>INDIANA UNIVERSITY SCHOOL OF MEDICINE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E0A3E8-2C3C-CF46-A1A4-EE6D0BA3FC9D}"/>
                </a:ext>
              </a:extLst>
            </p:cNvPr>
            <p:cNvGrpSpPr/>
            <p:nvPr userDrawn="1"/>
          </p:nvGrpSpPr>
          <p:grpSpPr>
            <a:xfrm>
              <a:off x="422970" y="4298510"/>
              <a:ext cx="725830" cy="853727"/>
              <a:chOff x="422970" y="4298510"/>
              <a:chExt cx="725830" cy="8537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226430D-4079-4B41-9842-41583BFE0C9D}"/>
                  </a:ext>
                </a:extLst>
              </p:cNvPr>
              <p:cNvSpPr/>
              <p:nvPr userDrawn="1"/>
            </p:nvSpPr>
            <p:spPr>
              <a:xfrm>
                <a:off x="583872" y="4456709"/>
                <a:ext cx="407139" cy="695528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EB69E89-B821-FD42-BA2A-E2E3A1CD5BB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70" y="4298510"/>
                <a:ext cx="725830" cy="797138"/>
              </a:xfrm>
              <a:prstGeom prst="rect">
                <a:avLst/>
              </a:prstGeom>
            </p:spPr>
          </p:pic>
        </p:grp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38FA13-BA1F-0815-7DEA-9F7FCC9D0A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70778" y="6359720"/>
            <a:ext cx="55098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B51CDBF9-2779-ED4C-8FF2-012C31DDC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9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CE6F-ACB5-B51F-59AD-4228B194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F2D3E-3997-DE68-7ED3-96C2DACE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4635-63C2-08C2-FE25-5DE105FC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79D7-2E28-F471-B792-B3057E50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8BFA-F748-B254-3FEE-2C40A529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756D-51AC-A4F3-01EA-D7BC17C2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5F7D-5AEE-263F-34D5-FDC311AC4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E3ADD-886E-5BD0-CCE3-215E414B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3831C-DA42-012C-4C3F-1CE3BBE5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3E49-EED8-2CBC-1165-2049443E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4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8AF4-B028-BEDF-B6B3-C5ECDB84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5803-FE0D-22A9-4EEA-27562C26F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097EC-878F-F218-A94D-DD82DAD8E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49D8C-E985-17D0-22B0-D8D54E71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D6224-14DB-FE21-DC06-493A5733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2E306-FF01-6356-F31F-BC034E34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6AA5-25A7-6D0E-4356-240258D2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55536-235A-882C-68B9-9606B4E26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096CB-ACC9-879E-574E-00C38D53F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98DE4-BE80-214E-1848-F761D5342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90B10-00BE-4675-3886-7DA8945C8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DACFD-4FB9-C36B-441F-CE504612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256D1D-8D9B-FEA8-1714-A2758A06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D2AA3E-CC2D-B76B-9AE7-544F1E03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5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2E8E-D629-D497-DA4C-963FC252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2CEC0-DAB1-72A7-834C-09C2309B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B8982-0C18-A1AA-5DEE-8D9649CA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5FED3-8175-FB06-844A-32096A1B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1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C4BD0-3A74-58C8-C9DD-666A55F6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F26CF-E785-1F88-FEE0-FCF94BDC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4F007-B3B6-E64A-E381-DE6BF969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7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A7E2-9816-3A7B-A861-29CE3F6D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DC731-9545-FCB2-C294-F3643F96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DBE86-464F-A7D8-59DB-D8FD11F78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735D5-F9E8-7F11-06E6-71C807E2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9D4D7-848F-CC92-EA1A-9C32975E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9402D-3141-1D70-2F81-6C757B38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5DBE-E92C-56C7-DCBF-940BE6C0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64CE9-7CD1-E0E7-2D42-8E58D98E3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68AA2-C1CA-F57D-CEF5-70CC6E7D5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48ED7-CFBB-0BA1-CB73-502A2A5D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F6C0A-DBE5-C733-A773-F01BDB7E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14FC0-B6DE-E679-537B-04BA5B6C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63237-9189-8E18-17FE-0B466BFD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CE5D2-4B16-1014-5378-AE6BB31B4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620D-26F0-7B93-9DF4-F2DD228E3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2F81-A507-2CB1-33F6-31F4FAF56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CE87E-2CF8-C91E-0E3D-3257C3E9F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1CDBF9-2779-ED4C-8FF2-012C31DDC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7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amussel@iu.edu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rdac@iu.edu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mailto:ardac@iu.edu" TargetMode="External"/><Relationship Id="rId3" Type="http://schemas.openxmlformats.org/officeDocument/2006/relationships/hyperlink" Target="https://www.alchepnet.org/" TargetMode="External"/><Relationship Id="rId7" Type="http://schemas.openxmlformats.org/officeDocument/2006/relationships/hyperlink" Target="https://x.com/AlcHepNet" TargetMode="External"/><Relationship Id="rId2" Type="http://schemas.openxmlformats.org/officeDocument/2006/relationships/hyperlink" Target="https://indiana.sharepoint.com/:w:/r/sites/O365-ARDaC/Shared%20Documents/General/Training/ARDaC%20login%20guide.docx?d=wb0c6a58ee973434fa565debf5f74d470&amp;csf=1&amp;web=1&amp;e=s6uX4Z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@alchepnettrainingvideos6289" TargetMode="External"/><Relationship Id="rId5" Type="http://schemas.openxmlformats.org/officeDocument/2006/relationships/hyperlink" Target="https://github.com/Su-informatics-lab/ardac" TargetMode="External"/><Relationship Id="rId4" Type="http://schemas.openxmlformats.org/officeDocument/2006/relationships/hyperlink" Target="https://ardac.org/" TargetMode="External"/><Relationship Id="rId9" Type="http://schemas.openxmlformats.org/officeDocument/2006/relationships/hyperlink" Target="mailto:ardac4in@iu.ed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ardac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hyperlink" Target="https://portal.ardac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1656716-D8E9-2240-931F-4E230DB1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623" y="2685037"/>
            <a:ext cx="7429469" cy="1485992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0"/>
              <a:t>Welcome Onboard!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41BC56-12C1-9A4C-B783-5C7F2038D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5702" y="2248157"/>
            <a:ext cx="10338230" cy="442057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/>
              <a:t>ARDaC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FC4EF-BA8F-11AD-36E0-AB6BA9A09169}"/>
              </a:ext>
            </a:extLst>
          </p:cNvPr>
          <p:cNvSpPr txBox="1"/>
          <p:nvPr/>
        </p:nvSpPr>
        <p:spPr>
          <a:xfrm>
            <a:off x="1875478" y="4382766"/>
            <a:ext cx="917680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/>
              <a:t>Hao Wang, Mengting Xiong, Jing Su, Carla Kettler, Wanzhu Tu</a:t>
            </a:r>
          </a:p>
          <a:p>
            <a:r>
              <a:rPr lang="en-US" sz="2400" b="1"/>
              <a:t>AlcHepNet – ITAALD Indiana University Data Coordinating Center</a:t>
            </a:r>
          </a:p>
          <a:p>
            <a:r>
              <a:rPr lang="en-US" sz="2400" b="1"/>
              <a:t>September 8,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1B696-4248-2AF5-90FA-9BF4BF6545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9" r="68918" b="74557"/>
          <a:stretch/>
        </p:blipFill>
        <p:spPr>
          <a:xfrm>
            <a:off x="8882724" y="0"/>
            <a:ext cx="3216678" cy="548640"/>
          </a:xfrm>
          <a:prstGeom prst="rect">
            <a:avLst/>
          </a:prstGeom>
        </p:spPr>
      </p:pic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343D4C75-5BFD-2BA5-E9F5-22BB9E15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77" y="571724"/>
            <a:ext cx="267392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4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52B92-30E1-6FFB-7B4B-AC129724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B4F2A9-4458-4CEA-F033-93814A326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83" y="364901"/>
            <a:ext cx="6520254" cy="5731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F17947-9E1F-8AC7-F03B-EAFD43F3DE93}"/>
              </a:ext>
            </a:extLst>
          </p:cNvPr>
          <p:cNvSpPr txBox="1"/>
          <p:nvPr/>
        </p:nvSpPr>
        <p:spPr>
          <a:xfrm>
            <a:off x="316173" y="739628"/>
            <a:ext cx="4033071" cy="44619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725"/>
              </a:lnSpc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Top Navigation Tabs</a:t>
            </a:r>
            <a:r>
              <a:rPr lang="en-US">
                <a:ea typeface="+mn-lt"/>
                <a:cs typeface="+mn-lt"/>
              </a:rPr>
              <a:t>: </a:t>
            </a:r>
            <a:endParaRPr lang="en-US"/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Dictionary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Exploration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Query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Workspace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Profile </a:t>
            </a:r>
            <a:endParaRPr lang="en-US"/>
          </a:p>
          <a:p>
            <a:pPr marL="285750" indent="-285750">
              <a:lnSpc>
                <a:spcPts val="1725"/>
              </a:lnSpc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Top Right</a:t>
            </a:r>
            <a:r>
              <a:rPr lang="en-US">
                <a:ea typeface="+mn-lt"/>
                <a:cs typeface="+mn-lt"/>
              </a:rPr>
              <a:t>: 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Login status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User profile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Documentation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Data submission </a:t>
            </a:r>
            <a:endParaRPr lang="en-US"/>
          </a:p>
          <a:p>
            <a:pPr marL="285750" indent="-285750">
              <a:lnSpc>
                <a:spcPts val="1725"/>
              </a:lnSpc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Central Dashboard</a:t>
            </a:r>
            <a:r>
              <a:rPr lang="en-US">
                <a:ea typeface="+mn-lt"/>
                <a:cs typeface="+mn-lt"/>
              </a:rPr>
              <a:t>: 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Summary Text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Stats on Studies / Participants / Follow-ups / Files</a:t>
            </a:r>
            <a:endParaRPr lang="en-US"/>
          </a:p>
          <a:p>
            <a:pPr marL="285750" indent="-285750">
              <a:lnSpc>
                <a:spcPts val="1725"/>
              </a:lnSpc>
              <a:buFont typeface="Arial,Sans-Serif"/>
              <a:buChar char="•"/>
            </a:pPr>
            <a:r>
              <a:rPr lang="en-US" b="1">
                <a:cs typeface="Arial"/>
              </a:rPr>
              <a:t>Bottom buttons</a:t>
            </a:r>
          </a:p>
          <a:p>
            <a:pPr marL="742950" lvl="1" indent="-285750">
              <a:lnSpc>
                <a:spcPts val="1725"/>
              </a:lnSpc>
              <a:buFont typeface="System Font Regular"/>
              <a:buChar char="-"/>
            </a:pPr>
            <a:r>
              <a:rPr lang="en-US">
                <a:ea typeface="+mn-lt"/>
                <a:cs typeface="+mn-lt"/>
              </a:rPr>
              <a:t>Quick actions</a:t>
            </a:r>
          </a:p>
          <a:p>
            <a:pPr marL="742950" lvl="1" indent="-285750">
              <a:lnSpc>
                <a:spcPts val="1725"/>
              </a:lnSpc>
              <a:buFont typeface="Arial,Sans-Serif"/>
              <a:buChar char="•"/>
            </a:pPr>
            <a:endParaRPr lang="en-US" b="1">
              <a:cs typeface="Arial"/>
            </a:endParaRPr>
          </a:p>
          <a:p>
            <a:pPr marL="742950" lvl="1" indent="-285750">
              <a:lnSpc>
                <a:spcPts val="1725"/>
              </a:lnSpc>
              <a:buFont typeface="Arial,Sans-Serif"/>
              <a:buChar char="•"/>
            </a:pPr>
            <a:endParaRPr lang="en-US" b="1">
              <a:cs typeface="Arial"/>
            </a:endParaRPr>
          </a:p>
          <a:p>
            <a:pPr marL="285750" indent="-285750">
              <a:lnSpc>
                <a:spcPts val="1725"/>
              </a:lnSpc>
              <a:buFont typeface="Arial"/>
              <a:buChar char="•"/>
            </a:pPr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047C6-FB0C-C496-4B7D-4CF02C3BA96F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2: </a:t>
            </a:r>
            <a:r>
              <a:rPr lang="en-US" b="1">
                <a:ea typeface="+mn-lt"/>
                <a:cs typeface="+mn-lt"/>
              </a:rPr>
              <a:t>Dashboard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1071E-736D-8B0B-C623-F1A6D4407F89}"/>
              </a:ext>
            </a:extLst>
          </p:cNvPr>
          <p:cNvSpPr/>
          <p:nvPr/>
        </p:nvSpPr>
        <p:spPr>
          <a:xfrm>
            <a:off x="5386972" y="469214"/>
            <a:ext cx="1261153" cy="47924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0B176F-FDAF-0CB1-6772-EFF3C068E85A}"/>
              </a:ext>
            </a:extLst>
          </p:cNvPr>
          <p:cNvSpPr/>
          <p:nvPr/>
        </p:nvSpPr>
        <p:spPr>
          <a:xfrm>
            <a:off x="5755152" y="1084636"/>
            <a:ext cx="2263143" cy="167779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335A2-A591-0880-E912-6DE3ADF439DE}"/>
              </a:ext>
            </a:extLst>
          </p:cNvPr>
          <p:cNvSpPr/>
          <p:nvPr/>
        </p:nvSpPr>
        <p:spPr>
          <a:xfrm>
            <a:off x="5755153" y="3016369"/>
            <a:ext cx="5660937" cy="182506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CD4C9A-5D3D-2E77-E64B-0380AF11C190}"/>
              </a:ext>
            </a:extLst>
          </p:cNvPr>
          <p:cNvSpPr/>
          <p:nvPr/>
        </p:nvSpPr>
        <p:spPr>
          <a:xfrm>
            <a:off x="8825909" y="560936"/>
            <a:ext cx="3078009" cy="376788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E43D32-3C4A-571F-BB83-77252A20F77E}"/>
              </a:ext>
            </a:extLst>
          </p:cNvPr>
          <p:cNvSpPr/>
          <p:nvPr/>
        </p:nvSpPr>
        <p:spPr>
          <a:xfrm>
            <a:off x="8819666" y="364490"/>
            <a:ext cx="3085063" cy="19680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A4F8-4C94-9627-2795-9297426BCD4E}"/>
              </a:ext>
            </a:extLst>
          </p:cNvPr>
          <p:cNvSpPr/>
          <p:nvPr/>
        </p:nvSpPr>
        <p:spPr>
          <a:xfrm>
            <a:off x="8406053" y="1084636"/>
            <a:ext cx="3014410" cy="167779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78292-0C5F-35BD-163C-6AE7CF618B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5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9F8A3-D372-0CD4-D49B-084741A1C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F481A-4FED-E256-D910-715C31EA3283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52CC52-C72C-34C8-47E2-1FBB66649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373" y="876183"/>
            <a:ext cx="9132627" cy="4974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6D8D7D-5436-C020-2518-14425B79A886}"/>
              </a:ext>
            </a:extLst>
          </p:cNvPr>
          <p:cNvSpPr/>
          <p:nvPr/>
        </p:nvSpPr>
        <p:spPr>
          <a:xfrm>
            <a:off x="8674288" y="1116839"/>
            <a:ext cx="768824" cy="58913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85DC4-6DF2-523B-CBEF-2CCDE3F74829}"/>
              </a:ext>
            </a:extLst>
          </p:cNvPr>
          <p:cNvSpPr txBox="1"/>
          <p:nvPr/>
        </p:nvSpPr>
        <p:spPr>
          <a:xfrm>
            <a:off x="445364" y="555397"/>
            <a:ext cx="2601000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Function: Interactive data filtering and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1. Four main tabs:</a:t>
            </a:r>
            <a:br>
              <a:rPr lang="en-US" b="1"/>
            </a:br>
            <a:r>
              <a:rPr lang="en-US"/>
              <a:t>- Four main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2. Filter panel:</a:t>
            </a:r>
            <a:br>
              <a:rPr lang="en-US" b="1"/>
            </a:br>
            <a:r>
              <a:rPr lang="en-US"/>
              <a:t>- Organized into several tabs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C00000"/>
                </a:solidFill>
              </a:rPr>
              <a:t>3. Chart panel:</a:t>
            </a:r>
            <a:br>
              <a:rPr lang="en-US"/>
            </a:br>
            <a:r>
              <a:rPr lang="en-US"/>
              <a:t>- First row: counts summary</a:t>
            </a:r>
            <a:br>
              <a:rPr lang="en-US"/>
            </a:br>
            <a:r>
              <a:rPr lang="en-US"/>
              <a:t>- Chart Types: Boxplot, Bar, Line, etc. Survival curve</a:t>
            </a:r>
            <a:br>
              <a:rPr lang="en-US"/>
            </a:br>
            <a:r>
              <a:rPr lang="en-US"/>
              <a:t>- Hover: more info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How to Use: Select filters → apply → view charts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60EBA-2F58-F629-D5CF-EC4D402D0892}"/>
              </a:ext>
            </a:extLst>
          </p:cNvPr>
          <p:cNvSpPr/>
          <p:nvPr/>
        </p:nvSpPr>
        <p:spPr>
          <a:xfrm>
            <a:off x="3135572" y="1696868"/>
            <a:ext cx="4015853" cy="44128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42E7BC-1ADF-2E87-E783-03DFBD29D132}"/>
              </a:ext>
            </a:extLst>
          </p:cNvPr>
          <p:cNvSpPr/>
          <p:nvPr/>
        </p:nvSpPr>
        <p:spPr>
          <a:xfrm>
            <a:off x="3135572" y="2362196"/>
            <a:ext cx="1940256" cy="3341429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DC724-3CC8-A1AA-BCBB-B4F77B286689}"/>
              </a:ext>
            </a:extLst>
          </p:cNvPr>
          <p:cNvSpPr/>
          <p:nvPr/>
        </p:nvSpPr>
        <p:spPr>
          <a:xfrm>
            <a:off x="5211169" y="2362196"/>
            <a:ext cx="6699912" cy="335280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265DA3-9E4B-7DBB-96FC-B243342DA1C5}"/>
              </a:ext>
            </a:extLst>
          </p:cNvPr>
          <p:cNvSpPr/>
          <p:nvPr/>
        </p:nvSpPr>
        <p:spPr>
          <a:xfrm>
            <a:off x="7037696" y="1834486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D27CD6-381A-D9B3-324D-06CAF0F4700E}"/>
              </a:ext>
            </a:extLst>
          </p:cNvPr>
          <p:cNvSpPr/>
          <p:nvPr/>
        </p:nvSpPr>
        <p:spPr>
          <a:xfrm>
            <a:off x="4717572" y="2214794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54D860-8D74-F058-8B96-0BA489AD7C39}"/>
              </a:ext>
            </a:extLst>
          </p:cNvPr>
          <p:cNvSpPr/>
          <p:nvPr/>
        </p:nvSpPr>
        <p:spPr>
          <a:xfrm>
            <a:off x="11217323" y="5013276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1E1FC2-5E6C-86A8-F255-2FA8E44CB5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0D49-5514-EE5F-3B90-B059EBE0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82DCB6-F92D-5F93-3A76-EE330F93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327" y="398061"/>
            <a:ext cx="7379852" cy="555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26D15-5C72-0ACC-41C0-1201385ADE39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DAA5D-7B7E-40F9-4EA4-258AA687EAE1}"/>
              </a:ext>
            </a:extLst>
          </p:cNvPr>
          <p:cNvSpPr txBox="1"/>
          <p:nvPr/>
        </p:nvSpPr>
        <p:spPr>
          <a:xfrm>
            <a:off x="434632" y="877369"/>
            <a:ext cx="2601000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/>
              <a:t>Advanced: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2. Filter panel: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Search icon</a:t>
            </a:r>
            <a:r>
              <a:rPr lang="en-US"/>
              <a:t>: search in filter options</a:t>
            </a:r>
            <a:br>
              <a:rPr lang="en-US"/>
            </a:br>
            <a:r>
              <a:rPr lang="en-US">
                <a:solidFill>
                  <a:srgbClr val="C00000"/>
                </a:solidFill>
              </a:rPr>
              <a:t>- Gear (Setting) icon</a:t>
            </a:r>
            <a:r>
              <a:rPr lang="en-US"/>
              <a:t>: combine with AND/OR 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C00000"/>
                </a:solidFill>
              </a:rPr>
              <a:t>3. Chart panel:</a:t>
            </a:r>
            <a:br>
              <a:rPr lang="en-US"/>
            </a:br>
            <a:r>
              <a:rPr lang="en-US"/>
              <a:t>- Will change accordingly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1259C-B472-20C5-2978-A0BAAB6B2898}"/>
              </a:ext>
            </a:extLst>
          </p:cNvPr>
          <p:cNvSpPr/>
          <p:nvPr/>
        </p:nvSpPr>
        <p:spPr>
          <a:xfrm>
            <a:off x="3988557" y="553868"/>
            <a:ext cx="2167718" cy="541702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9EA2DC-BD5A-9FF9-9C0D-8CD482ECCF78}"/>
              </a:ext>
            </a:extLst>
          </p:cNvPr>
          <p:cNvSpPr/>
          <p:nvPr/>
        </p:nvSpPr>
        <p:spPr>
          <a:xfrm>
            <a:off x="6291617" y="553868"/>
            <a:ext cx="4914330" cy="5417026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C08494-1C38-DFC5-B5EB-A912AF1870AF}"/>
              </a:ext>
            </a:extLst>
          </p:cNvPr>
          <p:cNvSpPr/>
          <p:nvPr/>
        </p:nvSpPr>
        <p:spPr>
          <a:xfrm>
            <a:off x="5604681" y="458336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4BC1F9-6799-3811-73B2-462B498323CD}"/>
              </a:ext>
            </a:extLst>
          </p:cNvPr>
          <p:cNvSpPr/>
          <p:nvPr/>
        </p:nvSpPr>
        <p:spPr>
          <a:xfrm>
            <a:off x="10660039" y="3631440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D9234-B881-A691-C6A1-87E674BD97AC}"/>
              </a:ext>
            </a:extLst>
          </p:cNvPr>
          <p:cNvSpPr/>
          <p:nvPr/>
        </p:nvSpPr>
        <p:spPr>
          <a:xfrm>
            <a:off x="4221706" y="1651375"/>
            <a:ext cx="1809465" cy="378726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780BC7-F9C7-1484-4741-2F94FD8737E1}"/>
              </a:ext>
            </a:extLst>
          </p:cNvPr>
          <p:cNvSpPr/>
          <p:nvPr/>
        </p:nvSpPr>
        <p:spPr>
          <a:xfrm>
            <a:off x="4221706" y="2293957"/>
            <a:ext cx="1820838" cy="57775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6CD8F-6C2C-F649-3B96-FF8FE6BDB4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31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BBFC-B34D-AEBD-0390-EFAC1070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600572-20D7-13B7-BDF4-939847F0D815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E3D35-13C3-2A8A-6506-37F20DCE673F}"/>
              </a:ext>
            </a:extLst>
          </p:cNvPr>
          <p:cNvSpPr txBox="1"/>
          <p:nvPr/>
        </p:nvSpPr>
        <p:spPr>
          <a:xfrm>
            <a:off x="434632" y="877369"/>
            <a:ext cx="260100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C00000"/>
                </a:solidFill>
              </a:rPr>
              <a:t>4. Table panel:</a:t>
            </a:r>
            <a:br>
              <a:rPr lang="en-US"/>
            </a:br>
            <a:r>
              <a:rPr lang="en-US"/>
              <a:t>- At the bottom of the page</a:t>
            </a:r>
            <a:br>
              <a:rPr lang="en-US"/>
            </a:br>
            <a:r>
              <a:rPr lang="en-US"/>
              <a:t>- Properties that used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5950A0-8A44-C90A-22B8-AB4433DE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343" y="879280"/>
            <a:ext cx="8285329" cy="449666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D3E216B-2BF2-4249-00DD-D3D01B1FFEDA}"/>
              </a:ext>
            </a:extLst>
          </p:cNvPr>
          <p:cNvSpPr/>
          <p:nvPr/>
        </p:nvSpPr>
        <p:spPr>
          <a:xfrm>
            <a:off x="11103591" y="947380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7C4CB-D39E-7ADA-19F1-9D871FDF84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3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02DF-A1DE-4811-B89F-35BD0BB68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EEE0E6-77FE-0061-DDCA-CD9E5324115C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301B9-788E-B072-1D51-0A4A75F9C4EC}"/>
              </a:ext>
            </a:extLst>
          </p:cNvPr>
          <p:cNvSpPr txBox="1"/>
          <p:nvPr/>
        </p:nvSpPr>
        <p:spPr>
          <a:xfrm>
            <a:off x="316576" y="802242"/>
            <a:ext cx="3749617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Applying Filters</a:t>
            </a:r>
            <a:r>
              <a:rPr lang="en-US"/>
              <a:t>:</a:t>
            </a:r>
            <a:br>
              <a:rPr lang="en-US"/>
            </a:br>
            <a:r>
              <a:rPr lang="en-US"/>
              <a:t>- Filter by </a:t>
            </a:r>
            <a:r>
              <a:rPr lang="en-US">
                <a:solidFill>
                  <a:srgbClr val="C00000"/>
                </a:solidFill>
              </a:rPr>
              <a:t>Study</a:t>
            </a:r>
            <a:r>
              <a:rPr lang="en-US"/>
              <a:t> attributes (project, study name, group in </a:t>
            </a:r>
            <a:r>
              <a:rPr lang="en-US" err="1"/>
              <a:t>obs</a:t>
            </a:r>
            <a:r>
              <a:rPr lang="en-US"/>
              <a:t>, treatment arm in </a:t>
            </a:r>
            <a:r>
              <a:rPr lang="en-US" err="1"/>
              <a:t>rct</a:t>
            </a:r>
            <a:r>
              <a:rPr lang="en-US"/>
              <a:t>)</a:t>
            </a:r>
            <a:br>
              <a:rPr lang="en-US"/>
            </a:br>
            <a:r>
              <a:rPr lang="en-US"/>
              <a:t> </a:t>
            </a:r>
            <a:br>
              <a:rPr lang="en-US"/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Filter by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Participant</a:t>
            </a:r>
            <a:r>
              <a:rPr lang="en-US">
                <a:ea typeface="+mn-lt"/>
                <a:cs typeface="+mn-lt"/>
              </a:rPr>
              <a:t> attributes (demographics, clinical sites)</a:t>
            </a:r>
            <a:br>
              <a:rPr lang="en-US"/>
            </a:br>
            <a:br>
              <a:rPr lang="en-US"/>
            </a:br>
            <a:r>
              <a:rPr lang="en-US"/>
              <a:t>- Filter by </a:t>
            </a:r>
            <a:r>
              <a:rPr lang="en-US">
                <a:solidFill>
                  <a:srgbClr val="C00000"/>
                </a:solidFill>
              </a:rPr>
              <a:t>Behavior</a:t>
            </a:r>
            <a:br>
              <a:rPr lang="en-US"/>
            </a:br>
            <a:br>
              <a:rPr lang="en-US"/>
            </a:br>
            <a:r>
              <a:rPr lang="en-US"/>
              <a:t>- Filter by Outcome and Lab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Filters instantly update the numbers and charts on the right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B942BF-FF09-2E17-9716-34C856CDE481}"/>
              </a:ext>
            </a:extLst>
          </p:cNvPr>
          <p:cNvGrpSpPr/>
          <p:nvPr/>
        </p:nvGrpSpPr>
        <p:grpSpPr>
          <a:xfrm>
            <a:off x="4370447" y="576618"/>
            <a:ext cx="6730511" cy="5195066"/>
            <a:chOff x="3321935" y="119418"/>
            <a:chExt cx="5694191" cy="4579370"/>
          </a:xfrm>
        </p:grpSpPr>
        <p:pic>
          <p:nvPicPr>
            <p:cNvPr id="4" name="Picture 3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79EEECEC-3913-7CA2-0997-52C08DA0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1935" y="119418"/>
              <a:ext cx="2117265" cy="4579370"/>
            </a:xfrm>
            <a:prstGeom prst="rect">
              <a:avLst/>
            </a:prstGeom>
          </p:spPr>
        </p:pic>
        <p:pic>
          <p:nvPicPr>
            <p:cNvPr id="5" name="Picture 4" descr="A screenshot of a survey&#10;&#10;AI-generated content may be incorrect.">
              <a:extLst>
                <a:ext uri="{FF2B5EF4-FFF2-40B4-BE49-F238E27FC236}">
                  <a16:creationId xmlns:a16="http://schemas.microsoft.com/office/drawing/2014/main" id="{9793417A-00DA-F093-E034-7F89B0D0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4463" y="119418"/>
              <a:ext cx="1723499" cy="4579370"/>
            </a:xfrm>
            <a:prstGeom prst="rect">
              <a:avLst/>
            </a:prstGeom>
          </p:spPr>
        </p:pic>
        <p:pic>
          <p:nvPicPr>
            <p:cNvPr id="9" name="Picture 8" descr="A screenshot of a survey&#10;&#10;AI-generated content may be incorrect.">
              <a:extLst>
                <a:ext uri="{FF2B5EF4-FFF2-40B4-BE49-F238E27FC236}">
                  <a16:creationId xmlns:a16="http://schemas.microsoft.com/office/drawing/2014/main" id="{F3B31E49-A865-3EF5-2639-A1CBB600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2657" y="121920"/>
              <a:ext cx="1853469" cy="4572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D4BF3-A82B-270A-7A0C-D23CAF1E8B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99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419E-8ED3-5FF5-42F7-4507FA79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A8178B-8941-F007-7026-61EE5FB66ABB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4E6C81-011A-E290-624A-8EDFE6B5E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61" y="134112"/>
            <a:ext cx="2255175" cy="5961888"/>
          </a:xfrm>
          <a:prstGeom prst="rect">
            <a:avLst/>
          </a:prstGeom>
        </p:spPr>
      </p:pic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E1115BF-C30F-FA1B-F277-44524F2E3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58" y="130790"/>
            <a:ext cx="2281309" cy="5959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581BBE-2CC7-7D6E-AE82-DCE5F2D707B8}"/>
              </a:ext>
            </a:extLst>
          </p:cNvPr>
          <p:cNvSpPr txBox="1"/>
          <p:nvPr/>
        </p:nvSpPr>
        <p:spPr>
          <a:xfrm>
            <a:off x="316576" y="802242"/>
            <a:ext cx="3749617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Applying Filters</a:t>
            </a:r>
            <a:r>
              <a:rPr lang="en-US"/>
              <a:t>:</a:t>
            </a:r>
            <a:br>
              <a:rPr lang="en-US"/>
            </a:br>
            <a:r>
              <a:rPr lang="en-US"/>
              <a:t>- Filter by Study attributes (project, study name, group in </a:t>
            </a:r>
            <a:r>
              <a:rPr lang="en-US" err="1"/>
              <a:t>obs</a:t>
            </a:r>
            <a:r>
              <a:rPr lang="en-US"/>
              <a:t>, treatment arm in </a:t>
            </a:r>
            <a:r>
              <a:rPr lang="en-US" err="1"/>
              <a:t>rct</a:t>
            </a:r>
            <a:r>
              <a:rPr lang="en-US"/>
              <a:t>)</a:t>
            </a:r>
            <a:br>
              <a:rPr lang="en-US"/>
            </a:br>
            <a:r>
              <a:rPr lang="en-US"/>
              <a:t> </a:t>
            </a:r>
            <a:br>
              <a:rPr lang="en-US"/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Filter by Participant attributes (demographics, clinical sites)</a:t>
            </a:r>
            <a:br>
              <a:rPr lang="en-US"/>
            </a:br>
            <a:br>
              <a:rPr lang="en-US"/>
            </a:br>
            <a:r>
              <a:rPr lang="en-US"/>
              <a:t>- Filter by Behavior</a:t>
            </a:r>
            <a:br>
              <a:rPr lang="en-US"/>
            </a:br>
            <a:br>
              <a:rPr lang="en-US"/>
            </a:br>
            <a:r>
              <a:rPr lang="en-US"/>
              <a:t>- Filter by </a:t>
            </a:r>
            <a:r>
              <a:rPr lang="en-US">
                <a:solidFill>
                  <a:srgbClr val="C00000"/>
                </a:solidFill>
              </a:rPr>
              <a:t>Outcome</a:t>
            </a:r>
            <a:r>
              <a:rPr lang="en-US"/>
              <a:t> and </a:t>
            </a:r>
            <a:r>
              <a:rPr lang="en-US">
                <a:solidFill>
                  <a:srgbClr val="C00000"/>
                </a:solidFill>
              </a:rPr>
              <a:t>Lab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Filters instantly update the numbers and charts on the right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1DBB6-9DE6-AFF4-5049-27E3ECEFC0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01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DFA4D-D9C9-7EAD-CD61-DA2DB02A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EC323-43A5-726B-F6A7-7B1A935C5BA4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81D8B-74DD-CDFB-C790-7C4A8BF6A61D}"/>
              </a:ext>
            </a:extLst>
          </p:cNvPr>
          <p:cNvSpPr txBox="1"/>
          <p:nvPr/>
        </p:nvSpPr>
        <p:spPr>
          <a:xfrm>
            <a:off x="434632" y="769324"/>
            <a:ext cx="26180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Charts and Charts and Visualizations</a:t>
            </a:r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4F83DD-3DAD-6573-E533-C1597306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014" y="1012840"/>
            <a:ext cx="8731971" cy="44916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D79B1-C2C5-8764-C1E0-6A84C441E9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29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0F1E-54CB-13D1-ABC6-64E684C68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2214A5-D61D-19F8-FC16-0A0684947401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1FC76-5324-CDF4-5232-31854746EA90}"/>
              </a:ext>
            </a:extLst>
          </p:cNvPr>
          <p:cNvSpPr txBox="1"/>
          <p:nvPr/>
        </p:nvSpPr>
        <p:spPr>
          <a:xfrm>
            <a:off x="434632" y="877369"/>
            <a:ext cx="4164805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Survival Curve Analysis:</a:t>
            </a:r>
            <a:br>
              <a:rPr lang="en-US"/>
            </a:br>
            <a:r>
              <a:rPr lang="en-US"/>
              <a:t>- Outcome: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Death (Overall Survival)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- AKI</a:t>
            </a:r>
            <a:br>
              <a:rPr lang="en-US"/>
            </a:br>
            <a:r>
              <a:rPr lang="en-US"/>
              <a:t>- Group by:</a:t>
            </a:r>
            <a:br>
              <a:rPr lang="en-US"/>
            </a:br>
            <a:r>
              <a:rPr lang="en-US"/>
              <a:t>   - No Grouping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OBS Group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- Treatment Arm</a:t>
            </a:r>
            <a:br>
              <a:rPr lang="en-US"/>
            </a:br>
            <a:r>
              <a:rPr lang="en-US"/>
              <a:t>   - Sex</a:t>
            </a:r>
            <a:br>
              <a:rPr lang="en-US"/>
            </a:br>
            <a:r>
              <a:rPr lang="en-US"/>
              <a:t>- Main chart</a:t>
            </a:r>
            <a:br>
              <a:rPr lang="en-US"/>
            </a:br>
            <a:r>
              <a:rPr lang="en-US"/>
              <a:t>- At Risk and Events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15A490-27BA-0EF1-E4FC-8C09D387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9" r="164"/>
          <a:stretch>
            <a:fillRect/>
          </a:stretch>
        </p:blipFill>
        <p:spPr>
          <a:xfrm>
            <a:off x="4907471" y="608463"/>
            <a:ext cx="6863769" cy="4964373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F4B3CE93-7BA2-760A-5EFB-866F3DE2B58E}"/>
              </a:ext>
            </a:extLst>
          </p:cNvPr>
          <p:cNvSpPr txBox="1"/>
          <p:nvPr/>
        </p:nvSpPr>
        <p:spPr>
          <a:xfrm>
            <a:off x="317310" y="4604982"/>
            <a:ext cx="4756245" cy="11695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For RCT patients, when we calculating the </a:t>
            </a:r>
            <a:r>
              <a:rPr lang="en-US" sz="1200">
                <a:ea typeface="+mn-lt"/>
                <a:cs typeface="+mn-lt"/>
              </a:rPr>
              <a:t>survival</a:t>
            </a:r>
            <a:r>
              <a:rPr lang="en-US" sz="1400">
                <a:ea typeface="+mn-lt"/>
                <a:cs typeface="+mn-lt"/>
              </a:rPr>
              <a:t> and </a:t>
            </a:r>
            <a:r>
              <a:rPr lang="en-US" sz="1400" err="1">
                <a:ea typeface="+mn-lt"/>
                <a:cs typeface="+mn-lt"/>
              </a:rPr>
              <a:t>aki</a:t>
            </a:r>
            <a:r>
              <a:rPr lang="en-US" sz="1400">
                <a:ea typeface="+mn-lt"/>
                <a:cs typeface="+mn-lt"/>
              </a:rPr>
              <a:t>, we will use treatment date as the start date/index date (variable name “</a:t>
            </a:r>
            <a:r>
              <a:rPr lang="en-US" sz="1400" err="1">
                <a:ea typeface="+mn-lt"/>
                <a:cs typeface="+mn-lt"/>
              </a:rPr>
              <a:t>rct_trtstdat</a:t>
            </a:r>
            <a:r>
              <a:rPr lang="en-US" sz="1400">
                <a:ea typeface="+mn-lt"/>
                <a:cs typeface="+mn-lt"/>
              </a:rPr>
              <a:t>”)</a:t>
            </a:r>
            <a:endParaRPr lang="en-US"/>
          </a:p>
          <a:p>
            <a:r>
              <a:rPr lang="en-US" sz="1400">
                <a:ea typeface="+mn-lt"/>
                <a:cs typeface="+mn-lt"/>
              </a:rPr>
              <a:t>For OBS patients, when we calculating the survival and </a:t>
            </a:r>
            <a:r>
              <a:rPr lang="en-US" sz="1400" err="1">
                <a:ea typeface="+mn-lt"/>
                <a:cs typeface="+mn-lt"/>
              </a:rPr>
              <a:t>aki</a:t>
            </a:r>
            <a:r>
              <a:rPr lang="en-US" sz="1400">
                <a:ea typeface="+mn-lt"/>
                <a:cs typeface="+mn-lt"/>
              </a:rPr>
              <a:t>, we will use enrollment date as the start date/index date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4AA5B-6DC1-0DC8-4E7F-C081057049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8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4EE58-2BB8-F20A-1B9E-DB29501DD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043746-E78F-D033-BCF9-38CC512EC8C2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6FBA0-89CB-89E6-943E-305C0A9897C8}"/>
              </a:ext>
            </a:extLst>
          </p:cNvPr>
          <p:cNvSpPr txBox="1"/>
          <p:nvPr/>
        </p:nvSpPr>
        <p:spPr>
          <a:xfrm>
            <a:off x="434632" y="877369"/>
            <a:ext cx="3817925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Survival Curve Analysis:</a:t>
            </a:r>
            <a:br>
              <a:rPr lang="en-US"/>
            </a:br>
            <a:r>
              <a:rPr lang="en-US"/>
              <a:t>- Outcome:</a:t>
            </a:r>
            <a:br>
              <a:rPr lang="en-US"/>
            </a:br>
            <a:r>
              <a:rPr lang="en-US"/>
              <a:t>   - Death (Overall Survival)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AKI</a:t>
            </a:r>
            <a:br>
              <a:rPr lang="en-US"/>
            </a:br>
            <a:r>
              <a:rPr lang="en-US"/>
              <a:t>- Group by:</a:t>
            </a:r>
            <a:br>
              <a:rPr lang="en-US"/>
            </a:br>
            <a:r>
              <a:rPr lang="en-US"/>
              <a:t>   - No Grouping</a:t>
            </a:r>
            <a:br>
              <a:rPr lang="en-US"/>
            </a:br>
            <a:r>
              <a:rPr lang="en-US"/>
              <a:t>   - OBS Group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Treatment Arm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- Sex</a:t>
            </a:r>
            <a:br>
              <a:rPr lang="en-US"/>
            </a:br>
            <a:r>
              <a:rPr lang="en-US"/>
              <a:t>- Main chart</a:t>
            </a:r>
            <a:br>
              <a:rPr lang="en-US"/>
            </a:br>
            <a:r>
              <a:rPr lang="en-US"/>
              <a:t>- At Risk and Events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13026EFD-3827-63C1-71FE-944C65C5B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193" y="524256"/>
            <a:ext cx="7532830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84E5AA-BDB9-439A-C2C5-E93E96948A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4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79FB-56DA-961A-8A8A-49787F52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646A44A3-19A2-FFE9-C4CF-2D2BF40E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229" y="365760"/>
            <a:ext cx="7741623" cy="5370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67EEE-37ED-A805-3518-9605804502E7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Participants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0007D-3298-C9B4-6653-16E417DF3095}"/>
              </a:ext>
            </a:extLst>
          </p:cNvPr>
          <p:cNvSpPr txBox="1"/>
          <p:nvPr/>
        </p:nvSpPr>
        <p:spPr>
          <a:xfrm>
            <a:off x="434632" y="877369"/>
            <a:ext cx="3817925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Survival Curve Analysis:</a:t>
            </a:r>
            <a:br>
              <a:rPr lang="en-US"/>
            </a:br>
            <a:r>
              <a:rPr lang="en-US"/>
              <a:t>- Outcome:</a:t>
            </a:r>
            <a:br>
              <a:rPr lang="en-US"/>
            </a:br>
            <a:r>
              <a:rPr lang="en-US"/>
              <a:t>   - Death (Overall Survival)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AKI</a:t>
            </a:r>
            <a:br>
              <a:rPr lang="en-US"/>
            </a:br>
            <a:r>
              <a:rPr lang="en-US"/>
              <a:t>- Group by:</a:t>
            </a:r>
            <a:br>
              <a:rPr lang="en-US"/>
            </a:br>
            <a:r>
              <a:rPr lang="en-US"/>
              <a:t>   - No Grouping</a:t>
            </a:r>
            <a:br>
              <a:rPr lang="en-US"/>
            </a:br>
            <a:r>
              <a:rPr lang="en-US"/>
              <a:t>   - OBS Group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</a:t>
            </a:r>
            <a:r>
              <a:rPr lang="en-US">
                <a:solidFill>
                  <a:srgbClr val="C00000"/>
                </a:solidFill>
              </a:rPr>
              <a:t>- Treatment Arm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   - Sex</a:t>
            </a:r>
            <a:br>
              <a:rPr lang="en-US"/>
            </a:br>
            <a:r>
              <a:rPr lang="en-US"/>
              <a:t>- Main chart</a:t>
            </a:r>
            <a:br>
              <a:rPr lang="en-US"/>
            </a:br>
            <a:r>
              <a:rPr lang="en-US"/>
              <a:t>- At rick and events table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/>
          </a:p>
          <a:p>
            <a:r>
              <a:rPr lang="en-US"/>
              <a:t>  </a:t>
            </a:r>
            <a:r>
              <a:rPr lang="en-US">
                <a:solidFill>
                  <a:srgbClr val="C00000"/>
                </a:solidFill>
              </a:rPr>
              <a:t>- with Filter: RCT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  OBS</a:t>
            </a:r>
            <a:r>
              <a:rPr lang="en-US"/>
              <a:t> options will be excluded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B8F4CF-9A0E-4CA2-ABEA-AF919C32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15" y="1408176"/>
            <a:ext cx="1876697" cy="32857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1FC23B-5D92-CF02-4E00-D0854767AF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00CB2-EE73-4386-B252-32FF4F49E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199E3873-00AF-1724-57DB-36CC29570604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Instructors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48BA59-59DF-0157-BEFD-8EF27DE3C292}"/>
              </a:ext>
            </a:extLst>
          </p:cNvPr>
          <p:cNvGrpSpPr/>
          <p:nvPr/>
        </p:nvGrpSpPr>
        <p:grpSpPr>
          <a:xfrm>
            <a:off x="7389163" y="2303582"/>
            <a:ext cx="1849388" cy="2427182"/>
            <a:chOff x="7389163" y="2303582"/>
            <a:chExt cx="1849388" cy="2427182"/>
          </a:xfrm>
        </p:grpSpPr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5769D4D3-C99D-1818-4757-D2E89B6D7C6B}"/>
                </a:ext>
              </a:extLst>
            </p:cNvPr>
            <p:cNvSpPr txBox="1"/>
            <p:nvPr/>
          </p:nvSpPr>
          <p:spPr>
            <a:xfrm>
              <a:off x="7389163" y="4057881"/>
              <a:ext cx="1849388" cy="67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/>
                <a:t>Jing Su, PhD</a:t>
              </a:r>
            </a:p>
            <a:p>
              <a:pPr algn="ctr"/>
              <a:r>
                <a:rPr lang="en-US" sz="1050" b="1"/>
                <a:t>Director, Data Commons </a:t>
              </a:r>
            </a:p>
          </p:txBody>
        </p:sp>
        <p:pic>
          <p:nvPicPr>
            <p:cNvPr id="18" name="Picture 17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0BFE5A3F-9BC0-83D3-1500-CAF8EC99F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4327" y="2303582"/>
              <a:ext cx="1398675" cy="17373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3BAAAE-0C66-4014-8BA0-0C864F9EDA1C}"/>
              </a:ext>
            </a:extLst>
          </p:cNvPr>
          <p:cNvGrpSpPr/>
          <p:nvPr/>
        </p:nvGrpSpPr>
        <p:grpSpPr>
          <a:xfrm>
            <a:off x="1278729" y="2303582"/>
            <a:ext cx="1578083" cy="2469212"/>
            <a:chOff x="1278729" y="2303582"/>
            <a:chExt cx="1578083" cy="2469212"/>
          </a:xfrm>
        </p:grpSpPr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7B9780B-6104-9558-C3E4-2D82720CCF2E}"/>
                </a:ext>
              </a:extLst>
            </p:cNvPr>
            <p:cNvSpPr txBox="1"/>
            <p:nvPr/>
          </p:nvSpPr>
          <p:spPr>
            <a:xfrm>
              <a:off x="1278729" y="4057881"/>
              <a:ext cx="1578083" cy="714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/>
                <a:t>Hao Wang</a:t>
              </a:r>
            </a:p>
            <a:p>
              <a:pPr algn="ctr"/>
              <a:r>
                <a:rPr lang="en-US" sz="1000" b="1"/>
                <a:t>Analytic Visualization</a:t>
              </a:r>
            </a:p>
          </p:txBody>
        </p:sp>
        <p:pic>
          <p:nvPicPr>
            <p:cNvPr id="16" name="Picture 15" descr="A close-up of a person's face&#10;&#10;Description automatically generated">
              <a:extLst>
                <a:ext uri="{FF2B5EF4-FFF2-40B4-BE49-F238E27FC236}">
                  <a16:creationId xmlns:a16="http://schemas.microsoft.com/office/drawing/2014/main" id="{563460BB-9B68-E703-199B-92048A2D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7119" y="2303582"/>
              <a:ext cx="1297604" cy="17373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DDC763-CBC5-876B-37D4-2D61311B3C4B}"/>
              </a:ext>
            </a:extLst>
          </p:cNvPr>
          <p:cNvGrpSpPr/>
          <p:nvPr/>
        </p:nvGrpSpPr>
        <p:grpSpPr>
          <a:xfrm>
            <a:off x="5426298" y="2303582"/>
            <a:ext cx="1623794" cy="2476297"/>
            <a:chOff x="5426298" y="2303582"/>
            <a:chExt cx="1623794" cy="24762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12B718-CF11-FA04-2042-9A2E93E5123E}"/>
                </a:ext>
              </a:extLst>
            </p:cNvPr>
            <p:cNvSpPr txBox="1"/>
            <p:nvPr/>
          </p:nvSpPr>
          <p:spPr>
            <a:xfrm>
              <a:off x="5426298" y="4057881"/>
              <a:ext cx="1623794" cy="721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/>
                <a:t>Carla Kettler</a:t>
              </a:r>
            </a:p>
            <a:p>
              <a:pPr algn="ctr"/>
              <a:r>
                <a:rPr lang="en-US" sz="1050" b="1"/>
                <a:t>Director, Data Core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916AE5-4205-C760-8A10-2F4A7840E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04209" y="2303582"/>
              <a:ext cx="1232380" cy="173736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61D0A5-E156-8F96-5B9E-1A7526B68CC8}"/>
              </a:ext>
            </a:extLst>
          </p:cNvPr>
          <p:cNvGrpSpPr/>
          <p:nvPr/>
        </p:nvGrpSpPr>
        <p:grpSpPr>
          <a:xfrm>
            <a:off x="9756453" y="2303582"/>
            <a:ext cx="1189423" cy="2169796"/>
            <a:chOff x="9756453" y="2303582"/>
            <a:chExt cx="1189423" cy="2169796"/>
          </a:xfrm>
        </p:grpSpPr>
        <p:pic>
          <p:nvPicPr>
            <p:cNvPr id="11" name="Picture 10" descr="2705-Tu, Wanzhu">
              <a:extLst>
                <a:ext uri="{FF2B5EF4-FFF2-40B4-BE49-F238E27FC236}">
                  <a16:creationId xmlns:a16="http://schemas.microsoft.com/office/drawing/2014/main" id="{854A9F16-AF14-C30F-67BA-DE9350C72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56453" y="2303582"/>
              <a:ext cx="1155443" cy="1737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EB9C9C41-8447-F9EC-4590-0315A38F7869}"/>
                </a:ext>
              </a:extLst>
            </p:cNvPr>
            <p:cNvSpPr txBox="1"/>
            <p:nvPr/>
          </p:nvSpPr>
          <p:spPr>
            <a:xfrm>
              <a:off x="9767348" y="4057881"/>
              <a:ext cx="1178528" cy="415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/>
                <a:t>Wanzhu Tu, PhD</a:t>
              </a:r>
            </a:p>
            <a:p>
              <a:pPr algn="ctr"/>
              <a:r>
                <a:rPr lang="en-US" sz="1050" b="1"/>
                <a:t>IUDCC PI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347A93-CD45-3C21-B128-0BBBF7AA10D3}"/>
              </a:ext>
            </a:extLst>
          </p:cNvPr>
          <p:cNvGrpSpPr/>
          <p:nvPr/>
        </p:nvGrpSpPr>
        <p:grpSpPr>
          <a:xfrm>
            <a:off x="3303981" y="2303582"/>
            <a:ext cx="1777166" cy="2331380"/>
            <a:chOff x="3303981" y="2303582"/>
            <a:chExt cx="1777166" cy="233138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FD5B8ECE-E8FF-80CA-5C4D-EF02E5E13EFD}"/>
                </a:ext>
              </a:extLst>
            </p:cNvPr>
            <p:cNvSpPr txBox="1"/>
            <p:nvPr/>
          </p:nvSpPr>
          <p:spPr>
            <a:xfrm>
              <a:off x="3303981" y="4057881"/>
              <a:ext cx="1777166" cy="57708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/>
                <a:t>Mengting Xiong​</a:t>
              </a:r>
            </a:p>
            <a:p>
              <a:pPr algn="ctr"/>
              <a:r>
                <a:rPr lang="en-US" sz="1050" b="1"/>
                <a:t>ARDaC Project Manager</a:t>
              </a:r>
            </a:p>
          </p:txBody>
        </p:sp>
        <p:pic>
          <p:nvPicPr>
            <p:cNvPr id="5" name="Picture 4" descr="A person with long hair smiling&#10;&#10;AI-generated content may be incorrect.">
              <a:extLst>
                <a:ext uri="{FF2B5EF4-FFF2-40B4-BE49-F238E27FC236}">
                  <a16:creationId xmlns:a16="http://schemas.microsoft.com/office/drawing/2014/main" id="{263A29C5-F35F-4810-C0FD-C813C012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182" r="14338"/>
            <a:stretch/>
          </p:blipFill>
          <p:spPr>
            <a:xfrm>
              <a:off x="3529925" y="2303582"/>
              <a:ext cx="1325278" cy="1737360"/>
            </a:xfrm>
            <a:prstGeom prst="rect">
              <a:avLst/>
            </a:prstGeom>
          </p:spPr>
        </p:pic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1BB12F6-50E0-11DF-1A80-E2580BBB71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6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BB54-7051-6713-461D-1174B4F1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736E79-112A-3AE4-45EA-3079B7DC91DF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Follow Ups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981A6-07A8-A0DF-52E4-5C42BC0E051E}"/>
              </a:ext>
            </a:extLst>
          </p:cNvPr>
          <p:cNvSpPr txBox="1"/>
          <p:nvPr/>
        </p:nvSpPr>
        <p:spPr>
          <a:xfrm>
            <a:off x="434632" y="877369"/>
            <a:ext cx="338005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Applying Filters</a:t>
            </a:r>
            <a:r>
              <a:rPr lang="en-US" b="1"/>
              <a:t>:</a:t>
            </a:r>
            <a:br>
              <a:rPr lang="en-US" b="1"/>
            </a:br>
            <a:r>
              <a:rPr lang="en-US"/>
              <a:t>Filter by study attributes</a:t>
            </a:r>
            <a:br>
              <a:rPr lang="en-US" b="1"/>
            </a:br>
            <a:br>
              <a:rPr lang="en-US" b="1"/>
            </a:br>
            <a:r>
              <a:rPr lang="en-US">
                <a:ea typeface="+mn-lt"/>
                <a:cs typeface="+mn-lt"/>
              </a:rPr>
              <a:t>Filter by participant attributes (demographics, clinical sites)</a:t>
            </a:r>
            <a:br>
              <a:rPr lang="en-US"/>
            </a:br>
            <a:br>
              <a:rPr lang="en-US"/>
            </a:br>
            <a:r>
              <a:rPr lang="en-US"/>
              <a:t>Filter by </a:t>
            </a:r>
            <a:r>
              <a:rPr lang="en-US">
                <a:solidFill>
                  <a:srgbClr val="C00000"/>
                </a:solidFill>
              </a:rPr>
              <a:t>Follow up</a:t>
            </a:r>
            <a:br>
              <a:rPr lang="en-US"/>
            </a:br>
            <a:br>
              <a:rPr lang="en-US"/>
            </a:br>
            <a:r>
              <a:rPr lang="en-US"/>
              <a:t>Filter by </a:t>
            </a:r>
            <a:r>
              <a:rPr lang="en-US">
                <a:solidFill>
                  <a:srgbClr val="C00000"/>
                </a:solidFill>
              </a:rPr>
              <a:t>outcome</a:t>
            </a:r>
            <a:r>
              <a:rPr lang="en-US"/>
              <a:t> and lab test</a:t>
            </a:r>
            <a:br>
              <a:rPr lang="en-US"/>
            </a:br>
            <a:r>
              <a:rPr lang="en-US"/>
              <a:t>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Filters instantly update the numbers and charts on the right</a:t>
            </a:r>
            <a:endParaRPr lang="en-US"/>
          </a:p>
        </p:txBody>
      </p:sp>
      <p:pic>
        <p:nvPicPr>
          <p:cNvPr id="2" name="Picture 1" descr="A screenshot of a test&#10;&#10;AI-generated content may be incorrect.">
            <a:extLst>
              <a:ext uri="{FF2B5EF4-FFF2-40B4-BE49-F238E27FC236}">
                <a16:creationId xmlns:a16="http://schemas.microsoft.com/office/drawing/2014/main" id="{D84A1FCE-FE9E-A94C-4344-04E294B3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639" y="173054"/>
            <a:ext cx="2327880" cy="5948150"/>
          </a:xfrm>
          <a:prstGeom prst="rect">
            <a:avLst/>
          </a:prstGeom>
        </p:spPr>
      </p:pic>
      <p:pic>
        <p:nvPicPr>
          <p:cNvPr id="8" name="Picture 7" descr="A screenshot of a survey&#10;&#10;AI-generated content may be incorrect.">
            <a:extLst>
              <a:ext uri="{FF2B5EF4-FFF2-40B4-BE49-F238E27FC236}">
                <a16:creationId xmlns:a16="http://schemas.microsoft.com/office/drawing/2014/main" id="{348B1EAF-F0BB-0F48-EA4B-DB6AD6BB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746" y="170597"/>
            <a:ext cx="2769703" cy="59538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BD272-657F-7111-7EE0-311BD34635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4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6CC40-4A5C-B3CE-61D8-3D5FBB10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AAE5EB-4382-49DA-6618-FD5B512386A0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Follow Ups tab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1F2ED4-5276-21FB-7661-D4D589AC1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489" y="518251"/>
            <a:ext cx="8695952" cy="5474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C0ED4-1679-CE97-1C13-90B9E14CFD56}"/>
              </a:ext>
            </a:extLst>
          </p:cNvPr>
          <p:cNvSpPr txBox="1"/>
          <p:nvPr/>
        </p:nvSpPr>
        <p:spPr>
          <a:xfrm>
            <a:off x="434632" y="769324"/>
            <a:ext cx="26180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Charts and Visualizations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9A34D-BB63-A009-DCEB-30F890E419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7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CE76-0BD2-51D5-4F38-72A1E9EAB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912DBD-3041-79BD-AE2F-B8CC6E5DC519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Follow Ups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6B2ED-9310-F7AD-E03D-2308ECB3FA52}"/>
              </a:ext>
            </a:extLst>
          </p:cNvPr>
          <p:cNvSpPr txBox="1"/>
          <p:nvPr/>
        </p:nvSpPr>
        <p:spPr>
          <a:xfrm>
            <a:off x="434632" y="877369"/>
            <a:ext cx="381792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Customized Analysis </a:t>
            </a:r>
            <a:br>
              <a:rPr lang="en-US" b="1"/>
            </a:br>
            <a:r>
              <a:rPr lang="en-US" b="1"/>
              <a:t>(OBS and RCT):</a:t>
            </a:r>
            <a:br>
              <a:rPr lang="en-US" b="1"/>
            </a:br>
            <a:br>
              <a:rPr lang="en-US"/>
            </a:br>
            <a:r>
              <a:rPr lang="en-US">
                <a:solidFill>
                  <a:srgbClr val="C00000"/>
                </a:solidFill>
              </a:rPr>
              <a:t>- MELD Score (mouse hover)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Child-Pugh</a:t>
            </a:r>
            <a:br>
              <a:rPr lang="en-US"/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Maddrey's Discriminant Function Score</a:t>
            </a:r>
            <a:br>
              <a:rPr lang="en-US">
                <a:ea typeface="+mn-lt"/>
                <a:cs typeface="+mn-lt"/>
              </a:rPr>
            </a:br>
            <a:r>
              <a:rPr lang="en-US"/>
              <a:t> - </a:t>
            </a:r>
            <a:r>
              <a:rPr lang="en-US">
                <a:ea typeface="+mn-lt"/>
                <a:cs typeface="+mn-lt"/>
              </a:rPr>
              <a:t>Lille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067C5277-FDDC-0E34-2541-8B9B06C7D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45" y="3328797"/>
            <a:ext cx="7945863" cy="2538313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AE2105A7-B00A-1CAE-7BA1-515C9D7C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80" y="369403"/>
            <a:ext cx="7944135" cy="2781178"/>
          </a:xfrm>
          <a:prstGeom prst="rect">
            <a:avLst/>
          </a:prstGeom>
        </p:spPr>
      </p:pic>
      <p:pic>
        <p:nvPicPr>
          <p:cNvPr id="2" name="Picture 1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3CA12B7E-9D5A-70BD-35DB-75D1DAD19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78" y="3739910"/>
            <a:ext cx="2967127" cy="14485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B30F7F-37A7-CD11-AA5B-C6BED646981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0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CC884-8714-2AD5-FAC3-976D040D1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32D758-92F9-4B90-BC8F-A735F93F2915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Follow Ups tab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3B20896F-310B-88E1-9DA6-3111E00C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544" y="366033"/>
            <a:ext cx="8271691" cy="5299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503C2-1DF2-5A49-B5F0-A7EA29DC708E}"/>
              </a:ext>
            </a:extLst>
          </p:cNvPr>
          <p:cNvSpPr txBox="1"/>
          <p:nvPr/>
        </p:nvSpPr>
        <p:spPr>
          <a:xfrm>
            <a:off x="434632" y="877369"/>
            <a:ext cx="381792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Customized Analysis </a:t>
            </a:r>
            <a:br>
              <a:rPr lang="en-US" b="1"/>
            </a:br>
            <a:r>
              <a:rPr lang="en-US" b="1"/>
              <a:t>(OBS and RCT):</a:t>
            </a:r>
            <a:br>
              <a:rPr lang="en-US" b="1"/>
            </a:br>
            <a:br>
              <a:rPr lang="en-US"/>
            </a:br>
            <a:r>
              <a:rPr lang="en-US"/>
              <a:t>- MELD Score</a:t>
            </a:r>
            <a:br>
              <a:rPr lang="en-US"/>
            </a:br>
            <a:r>
              <a:rPr lang="en-US"/>
              <a:t>- Child-Pugh</a:t>
            </a:r>
            <a:br>
              <a:rPr lang="en-US"/>
            </a:br>
            <a:r>
              <a:rPr lang="en-US">
                <a:solidFill>
                  <a:srgbClr val="C00000"/>
                </a:solidFill>
              </a:rPr>
              <a:t>-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Maddrey's Discriminant Function Score</a:t>
            </a:r>
            <a:br>
              <a:rPr lang="en-US">
                <a:solidFill>
                  <a:srgbClr val="C00000"/>
                </a:solidFill>
                <a:ea typeface="+mn-lt"/>
                <a:cs typeface="+mn-lt"/>
              </a:rPr>
            </a:br>
            <a:r>
              <a:rPr lang="en-US">
                <a:solidFill>
                  <a:srgbClr val="C00000"/>
                </a:solidFill>
              </a:rPr>
              <a:t>-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Lille Score</a:t>
            </a:r>
          </a:p>
          <a:p>
            <a:endParaRPr lang="en-US">
              <a:solidFill>
                <a:srgbClr val="C00000"/>
              </a:solidFill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Figures are downloadable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2BC82-2BE6-2CEF-FA9A-D8A3F390B4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9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6B31-A810-3106-CC22-003004F0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5D5F20-2389-8192-A6D2-548040F1DDD2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Biospecimens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9A12-9EC1-B493-F149-68DFE07411DD}"/>
              </a:ext>
            </a:extLst>
          </p:cNvPr>
          <p:cNvSpPr txBox="1"/>
          <p:nvPr/>
        </p:nvSpPr>
        <p:spPr>
          <a:xfrm>
            <a:off x="434632" y="877369"/>
            <a:ext cx="3363000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Applying Filters</a:t>
            </a:r>
            <a:r>
              <a:rPr lang="en-US" b="1"/>
              <a:t>:</a:t>
            </a:r>
            <a:br>
              <a:rPr lang="en-US" b="1"/>
            </a:br>
            <a:r>
              <a:rPr lang="en-US"/>
              <a:t>Filter by Study attributes</a:t>
            </a:r>
            <a:br>
              <a:rPr lang="en-US" b="1"/>
            </a:br>
            <a:br>
              <a:rPr lang="en-US" b="1"/>
            </a:br>
            <a:r>
              <a:rPr lang="en-US">
                <a:ea typeface="+mn-lt"/>
                <a:cs typeface="+mn-lt"/>
              </a:rPr>
              <a:t>Filter by Participant attributes (demographics, clinical sites)</a:t>
            </a:r>
            <a:br>
              <a:rPr lang="en-US"/>
            </a:br>
            <a:br>
              <a:rPr lang="en-US"/>
            </a:br>
            <a:r>
              <a:rPr lang="en-US"/>
              <a:t>Filter by </a:t>
            </a:r>
            <a:r>
              <a:rPr lang="en-US">
                <a:solidFill>
                  <a:srgbClr val="C00000"/>
                </a:solidFill>
              </a:rPr>
              <a:t>Biospecimen</a:t>
            </a:r>
            <a:br>
              <a:rPr lang="en-US"/>
            </a:br>
            <a:br>
              <a:rPr lang="en-US"/>
            </a:br>
            <a:r>
              <a:rPr lang="en-US"/>
              <a:t>Filter by </a:t>
            </a:r>
            <a:r>
              <a:rPr lang="en-US">
                <a:solidFill>
                  <a:srgbClr val="C00000"/>
                </a:solidFill>
              </a:rPr>
              <a:t>Follow up</a:t>
            </a:r>
            <a:br>
              <a:rPr lang="en-US"/>
            </a:br>
            <a:br>
              <a:rPr lang="en-US"/>
            </a:br>
            <a:r>
              <a:rPr lang="en-US"/>
              <a:t>Filter by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Filters instantly update the numbers and charts on the right</a:t>
            </a:r>
            <a:endParaRPr lang="en-US"/>
          </a:p>
        </p:txBody>
      </p:sp>
      <p:pic>
        <p:nvPicPr>
          <p:cNvPr id="9" name="Picture 8" descr="A screenshot of a survey&#10;&#10;AI-generated content may be incorrect.">
            <a:extLst>
              <a:ext uri="{FF2B5EF4-FFF2-40B4-BE49-F238E27FC236}">
                <a16:creationId xmlns:a16="http://schemas.microsoft.com/office/drawing/2014/main" id="{2FBE49D3-F051-7404-976F-6FEC2763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666" y="1115568"/>
            <a:ext cx="2827198" cy="4407408"/>
          </a:xfrm>
          <a:prstGeom prst="rect">
            <a:avLst/>
          </a:prstGeom>
        </p:spPr>
      </p:pic>
      <p:pic>
        <p:nvPicPr>
          <p:cNvPr id="10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AE29B4A-A25F-D5BC-7638-4219AFCF3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521" y="1114566"/>
            <a:ext cx="2455168" cy="44070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9ED8B3-F9D2-1D44-E2AD-FB5E39D87D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71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92036-A772-B851-92CE-BEFD837A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484925-418E-91EA-F33B-09D3F740797A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Biospecimens tab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3AAD-C11F-AD09-3CBF-3C2A9038F9A7}"/>
              </a:ext>
            </a:extLst>
          </p:cNvPr>
          <p:cNvSpPr txBox="1"/>
          <p:nvPr/>
        </p:nvSpPr>
        <p:spPr>
          <a:xfrm>
            <a:off x="434632" y="769324"/>
            <a:ext cx="26180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Charts and Visualizations</a:t>
            </a:r>
            <a:endParaRPr lang="en-US"/>
          </a:p>
        </p:txBody>
      </p:sp>
      <p:pic>
        <p:nvPicPr>
          <p:cNvPr id="4" name="Picture 3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E84C3668-3422-AB04-CAC7-DD921D3B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421" y="381000"/>
            <a:ext cx="7685188" cy="4668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675D23-5372-50BE-4C2D-E206620F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81" y="4880213"/>
            <a:ext cx="7688240" cy="10383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1BEEC-975B-30D8-629A-B5428FF634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9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3868-A080-1E3B-B33E-9D12B8BD6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B6FBF8-B855-8830-5283-98A12C426B18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Biospecimens tab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F1729F-2B87-337A-AC12-22A47C44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989" y="368440"/>
            <a:ext cx="8279054" cy="5107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A6C5B-3D64-CA03-9089-8BDC9FE91DDB}"/>
              </a:ext>
            </a:extLst>
          </p:cNvPr>
          <p:cNvSpPr txBox="1"/>
          <p:nvPr/>
        </p:nvSpPr>
        <p:spPr>
          <a:xfrm>
            <a:off x="434632" y="769324"/>
            <a:ext cx="2618060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/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e.g.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Click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Not assigned </a:t>
            </a:r>
            <a:r>
              <a:rPr lang="en-US">
                <a:ea typeface="+mn-lt"/>
                <a:cs typeface="+mn-lt"/>
              </a:rPr>
              <a:t>in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Labs</a:t>
            </a:r>
            <a:r>
              <a:rPr lang="en-US">
                <a:ea typeface="+mn-lt"/>
                <a:cs typeface="+mn-lt"/>
              </a:rPr>
              <a:t> section under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Biospecimen</a:t>
            </a:r>
            <a:r>
              <a:rPr lang="en-US">
                <a:ea typeface="+mn-lt"/>
                <a:cs typeface="+mn-lt"/>
              </a:rPr>
              <a:t> filter tab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will see the info about the labs that not assigned/shipped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6FC62-0AE4-DF6C-3252-3815441D53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40FB3-8DFB-7B7C-2F87-E09480806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F03DD8-28EC-FCB6-AB75-DFED7FA4AACF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E69740-65B1-0BF5-CAB3-C1387E71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685" y="1026892"/>
            <a:ext cx="8217092" cy="4178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91068F-F467-F78F-B76F-4C38AD001260}"/>
              </a:ext>
            </a:extLst>
          </p:cNvPr>
          <p:cNvSpPr txBox="1"/>
          <p:nvPr/>
        </p:nvSpPr>
        <p:spPr>
          <a:xfrm>
            <a:off x="434632" y="877369"/>
            <a:ext cx="3363000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Applying Filters</a:t>
            </a:r>
            <a:r>
              <a:rPr lang="en-US" b="1"/>
              <a:t>:</a:t>
            </a:r>
            <a:br>
              <a:rPr lang="en-US" b="1"/>
            </a:br>
            <a:r>
              <a:rPr lang="en-US"/>
              <a:t>Filter by Study attributes</a:t>
            </a:r>
            <a:br>
              <a:rPr lang="en-US"/>
            </a:br>
            <a:br>
              <a:rPr lang="en-US"/>
            </a:br>
            <a:r>
              <a:rPr lang="en-US"/>
              <a:t>Filter by Lab</a:t>
            </a:r>
            <a:br>
              <a:rPr lang="en-US" b="1"/>
            </a:br>
            <a:br>
              <a:rPr lang="en-US" b="1"/>
            </a:br>
            <a:r>
              <a:rPr lang="en-US">
                <a:ea typeface="+mn-lt"/>
                <a:cs typeface="+mn-lt"/>
              </a:rPr>
              <a:t>Filter by Participant attributes (demographics, clinical sites)</a:t>
            </a:r>
            <a:br>
              <a:rPr lang="en-US"/>
            </a:br>
            <a:br>
              <a:rPr lang="en-US"/>
            </a:br>
            <a:r>
              <a:rPr lang="en-US"/>
              <a:t>Filter by Lab Test</a:t>
            </a:r>
            <a:br>
              <a:rPr lang="en-US"/>
            </a:br>
            <a:br>
              <a:rPr lang="en-US"/>
            </a:br>
            <a:r>
              <a:rPr lang="en-US"/>
              <a:t>Filter by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Filters instantly update the numbers and charts on the right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89D92-6E8A-0A90-0B90-D1FB1C4D6D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14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DF5F-F22C-953D-12FE-0C8D93AF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A50875-772A-10B8-2D1A-9DA034D060E4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C3D1D4-EB8D-CCFC-27AA-E7197955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731" y="1013148"/>
            <a:ext cx="8173233" cy="444657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9871591-B7AC-0171-61F4-3AC205E3483A}"/>
              </a:ext>
            </a:extLst>
          </p:cNvPr>
          <p:cNvSpPr txBox="1"/>
          <p:nvPr/>
        </p:nvSpPr>
        <p:spPr>
          <a:xfrm>
            <a:off x="389139" y="1173071"/>
            <a:ext cx="381792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e.g.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/>
              <a:t>Filter: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C00000"/>
                </a:solidFill>
              </a:rPr>
              <a:t>Lab</a:t>
            </a:r>
            <a:br>
              <a:rPr lang="en-US"/>
            </a:br>
            <a:r>
              <a:rPr lang="en-US"/>
              <a:t> - </a:t>
            </a:r>
            <a:r>
              <a:rPr lang="en-US">
                <a:solidFill>
                  <a:srgbClr val="C00000"/>
                </a:solidFill>
              </a:rPr>
              <a:t>Nagy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4EB0F-0458-5664-13ED-2D935C570E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43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46BF-11FA-D1AE-3558-A472DCC5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203ECB-2710-7C27-7514-6E423B610799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C2F53197-F12D-8C01-4F3D-FC9F5C1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023" y="460612"/>
            <a:ext cx="8082985" cy="5271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6982E-14CF-6B0F-3BA1-ECB50BC996AE}"/>
              </a:ext>
            </a:extLst>
          </p:cNvPr>
          <p:cNvSpPr txBox="1"/>
          <p:nvPr/>
        </p:nvSpPr>
        <p:spPr>
          <a:xfrm>
            <a:off x="434632" y="877369"/>
            <a:ext cx="381792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 b="1"/>
              <a:t>Customized Analysis :</a:t>
            </a:r>
            <a:br>
              <a:rPr lang="en-US" b="1"/>
            </a:br>
            <a:br>
              <a:rPr lang="en-US"/>
            </a:br>
            <a:r>
              <a:rPr lang="en-US">
                <a:solidFill>
                  <a:srgbClr val="C00000"/>
                </a:solidFill>
              </a:rPr>
              <a:t>- Urine L-FABP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Urine Creatinine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Urine </a:t>
            </a:r>
            <a:r>
              <a:rPr lang="en-US"/>
              <a:t>IL-18</a:t>
            </a:r>
            <a:br>
              <a:rPr lang="en-US"/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Urine KIM-1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- Urine NGAL</a:t>
            </a:r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74659-E698-F2AE-1F01-8E572E2236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52DE54-8DB6-52E2-6990-47C1239D7042}"/>
              </a:ext>
            </a:extLst>
          </p:cNvPr>
          <p:cNvSpPr txBox="1"/>
          <p:nvPr/>
        </p:nvSpPr>
        <p:spPr>
          <a:xfrm>
            <a:off x="2106334" y="883473"/>
            <a:ext cx="9641812" cy="4293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 Welcome — </a:t>
            </a:r>
            <a:r>
              <a:rPr lang="en-US" sz="2800" b="1">
                <a:ea typeface="+mn-lt"/>
                <a:cs typeface="+mn-lt"/>
              </a:rPr>
              <a:t>2 min</a:t>
            </a:r>
            <a:endParaRPr lang="en-US" sz="280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 Introduction to instructors — </a:t>
            </a:r>
            <a:r>
              <a:rPr lang="en-US" sz="2800" b="1">
                <a:ea typeface="+mn-lt"/>
                <a:cs typeface="+mn-lt"/>
              </a:rPr>
              <a:t>3 min</a:t>
            </a:r>
            <a:endParaRPr lang="en-US" sz="280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 ARDaC overview — </a:t>
            </a:r>
            <a:r>
              <a:rPr lang="en-US" sz="2800" b="1">
                <a:ea typeface="+mn-lt"/>
                <a:cs typeface="+mn-lt"/>
              </a:rPr>
              <a:t>5 min</a:t>
            </a:r>
            <a:endParaRPr lang="en-US" sz="280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 ARDaC walkthrough — </a:t>
            </a:r>
            <a:r>
              <a:rPr lang="en-US" sz="2800" b="1">
                <a:ea typeface="+mn-lt"/>
                <a:cs typeface="+mn-lt"/>
              </a:rPr>
              <a:t>35 min</a:t>
            </a:r>
            <a:endParaRPr lang="en-US" sz="280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 Q&amp;A and survey — </a:t>
            </a:r>
            <a:r>
              <a:rPr lang="en-US" sz="2800" b="1">
                <a:ea typeface="+mn-lt"/>
                <a:cs typeface="+mn-lt"/>
              </a:rPr>
              <a:t>15  min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A8513-5585-4DB7-0F13-4725C0589732}"/>
              </a:ext>
            </a:extLst>
          </p:cNvPr>
          <p:cNvSpPr txBox="1"/>
          <p:nvPr/>
        </p:nvSpPr>
        <p:spPr>
          <a:xfrm>
            <a:off x="5165247" y="492870"/>
            <a:ext cx="1877660" cy="523220"/>
          </a:xfrm>
          <a:prstGeom prst="rect">
            <a:avLst/>
          </a:prstGeom>
          <a:solidFill>
            <a:srgbClr val="B81D1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   Agenda</a:t>
            </a:r>
          </a:p>
        </p:txBody>
      </p:sp>
    </p:spTree>
    <p:extLst>
      <p:ext uri="{BB962C8B-B14F-4D97-AF65-F5344CB8AC3E}">
        <p14:creationId xmlns:p14="http://schemas.microsoft.com/office/powerpoint/2010/main" val="2017871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41075-119B-26FB-EC7F-43BE4C6E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215C19-2C6D-0C93-535C-29C332511082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2BD58C2D-05DD-32E2-DE10-68C8009E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3" y="625522"/>
            <a:ext cx="7898361" cy="5220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2B43A-5640-D0C6-3BDC-E2EFBA36D5DF}"/>
              </a:ext>
            </a:extLst>
          </p:cNvPr>
          <p:cNvSpPr txBox="1"/>
          <p:nvPr/>
        </p:nvSpPr>
        <p:spPr>
          <a:xfrm>
            <a:off x="434632" y="877369"/>
            <a:ext cx="381792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Customized Analysis:</a:t>
            </a:r>
            <a:br>
              <a:rPr lang="en-US" b="1"/>
            </a:br>
            <a:br>
              <a:rPr lang="en-US"/>
            </a:br>
            <a:r>
              <a:rPr lang="en-US"/>
              <a:t>- Urine L-FABP</a:t>
            </a:r>
            <a:br>
              <a:rPr lang="en-US"/>
            </a:br>
            <a:r>
              <a:rPr lang="en-US"/>
              <a:t>- Urine Creatinine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Urine IL-18</a:t>
            </a:r>
            <a:br>
              <a:rPr lang="en-US">
                <a:solidFill>
                  <a:srgbClr val="C00000"/>
                </a:solidFill>
                <a:ea typeface="+mn-lt"/>
                <a:cs typeface="+mn-lt"/>
              </a:rPr>
            </a:br>
            <a:r>
              <a:rPr lang="en-US">
                <a:solidFill>
                  <a:srgbClr val="C00000"/>
                </a:solidFill>
              </a:rPr>
              <a:t>- 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Urine KIM-1</a:t>
            </a:r>
            <a:br>
              <a:rPr lang="en-US">
                <a:solidFill>
                  <a:srgbClr val="C00000"/>
                </a:solidFill>
                <a:ea typeface="+mn-lt"/>
                <a:cs typeface="+mn-lt"/>
              </a:rPr>
            </a:br>
            <a:r>
              <a:rPr lang="en-US"/>
              <a:t>- Urine NGAL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83AC51-96E4-1110-FDB6-E77CCAD2C4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3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FE97-075A-64DD-8E16-7B2A11A6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40CB5D-C693-D87C-7F7E-11793F39D03B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BF0141E4-4823-D4DC-016E-70354AFE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58" y="1542764"/>
            <a:ext cx="8517160" cy="2836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075A1-3021-91C2-57F5-6266C5C05284}"/>
              </a:ext>
            </a:extLst>
          </p:cNvPr>
          <p:cNvSpPr txBox="1"/>
          <p:nvPr/>
        </p:nvSpPr>
        <p:spPr>
          <a:xfrm>
            <a:off x="434632" y="877369"/>
            <a:ext cx="381792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Customized Analysis:</a:t>
            </a:r>
            <a:br>
              <a:rPr lang="en-US" b="1"/>
            </a:br>
            <a:br>
              <a:rPr lang="en-US"/>
            </a:br>
            <a:r>
              <a:rPr lang="en-US"/>
              <a:t>- Urine L-FABP</a:t>
            </a:r>
            <a:br>
              <a:rPr lang="en-US"/>
            </a:br>
            <a:r>
              <a:rPr lang="en-US"/>
              <a:t>- Urine Creatinine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Urine IL-18</a:t>
            </a:r>
            <a:br>
              <a:rPr lang="en-US">
                <a:ea typeface="+mn-lt"/>
                <a:cs typeface="+mn-lt"/>
              </a:rPr>
            </a:b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Urine KIM-1</a:t>
            </a:r>
            <a:br>
              <a:rPr lang="en-US">
                <a:solidFill>
                  <a:srgbClr val="C00000"/>
                </a:solidFill>
                <a:ea typeface="+mn-lt"/>
                <a:cs typeface="+mn-lt"/>
              </a:rPr>
            </a:b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- Urine NGAL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764BD-FB96-D984-DA2D-D3E02E9ABE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8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056F1-3944-48FD-DA98-FC13642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A8E4C3-668D-38D6-8002-C6E9677FC57C}"/>
              </a:ext>
            </a:extLst>
          </p:cNvPr>
          <p:cNvSpPr txBox="1"/>
          <p:nvPr/>
        </p:nvSpPr>
        <p:spPr>
          <a:xfrm>
            <a:off x="317310" y="368489"/>
            <a:ext cx="38293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Exploration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Lab Results tab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486C38-BC20-74E5-E007-2B09D4B45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431" y="220870"/>
            <a:ext cx="7504875" cy="4627218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C6B1C1-2642-D9A2-F90B-AA146C2B21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367" r="147" b="21241"/>
          <a:stretch>
            <a:fillRect/>
          </a:stretch>
        </p:blipFill>
        <p:spPr>
          <a:xfrm>
            <a:off x="4480322" y="2818848"/>
            <a:ext cx="7494148" cy="3210897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EBFC4E-8E72-8FA5-F69E-ECA62250DE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79" b="-467"/>
          <a:stretch>
            <a:fillRect/>
          </a:stretch>
        </p:blipFill>
        <p:spPr>
          <a:xfrm>
            <a:off x="3461232" y="2353572"/>
            <a:ext cx="2636566" cy="174228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4572DF-3668-58C3-1413-577272B10B9B}"/>
              </a:ext>
            </a:extLst>
          </p:cNvPr>
          <p:cNvCxnSpPr/>
          <p:nvPr/>
        </p:nvCxnSpPr>
        <p:spPr>
          <a:xfrm flipV="1">
            <a:off x="5359232" y="1937801"/>
            <a:ext cx="127168" cy="696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9CAD72BA-B2D2-04D8-05B9-988244306F21}"/>
              </a:ext>
            </a:extLst>
          </p:cNvPr>
          <p:cNvSpPr txBox="1"/>
          <p:nvPr/>
        </p:nvSpPr>
        <p:spPr>
          <a:xfrm>
            <a:off x="490112" y="1193390"/>
            <a:ext cx="3817925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e.g.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/>
              <a:t>Filter: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C00000"/>
                </a:solidFill>
              </a:rPr>
              <a:t>Lab</a:t>
            </a:r>
            <a:br>
              <a:rPr lang="en-US"/>
            </a:br>
            <a:r>
              <a:rPr lang="en-US"/>
              <a:t> - </a:t>
            </a:r>
            <a:r>
              <a:rPr lang="en-US" err="1">
                <a:solidFill>
                  <a:srgbClr val="C00000"/>
                </a:solidFill>
              </a:rPr>
              <a:t>Liangpunsakul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- </a:t>
            </a:r>
            <a:r>
              <a:rPr lang="en-US">
                <a:solidFill>
                  <a:srgbClr val="C00000"/>
                </a:solidFill>
              </a:rPr>
              <a:t>Lab Test</a:t>
            </a:r>
            <a:br>
              <a:rPr lang="en-US"/>
            </a:br>
            <a:r>
              <a:rPr lang="en-US"/>
              <a:t> - </a:t>
            </a:r>
            <a:r>
              <a:rPr lang="en-US">
                <a:solidFill>
                  <a:srgbClr val="C00000"/>
                </a:solidFill>
              </a:rPr>
              <a:t>ORM1</a:t>
            </a:r>
          </a:p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FCF720-61C8-1C36-6592-06C072A395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9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1433-50F8-3E8B-5BCF-FFCAACB27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Restricted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26C71-6DD8-8788-F839-DFF1DEEA7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1FE4-39BC-2096-F02B-C808D573B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 —— For advanced  users:</a:t>
            </a:r>
            <a:br>
              <a:rPr lang="en-US"/>
            </a:br>
            <a:r>
              <a:rPr lang="en-US"/>
              <a:t>    1. Informaticians</a:t>
            </a:r>
            <a:br>
              <a:rPr lang="en-US"/>
            </a:br>
            <a:r>
              <a:rPr lang="en-US"/>
              <a:t>    2. Data Scientists …</a:t>
            </a: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Need Data Request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6CA2A-7AB4-5C01-C04B-3674C584AC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96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2288-46A8-665B-9D1F-BB9BA46C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48CC6C-71D7-5A50-274B-D843B1268E39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Dictionary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0438235-B25B-03FA-20E4-C7A4B71A4C89}"/>
              </a:ext>
            </a:extLst>
          </p:cNvPr>
          <p:cNvSpPr txBox="1"/>
          <p:nvPr/>
        </p:nvSpPr>
        <p:spPr>
          <a:xfrm>
            <a:off x="319501" y="740804"/>
            <a:ext cx="355178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Function: View the Data Model (nodes, attributes, relationships)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Switch Graph View / </a:t>
            </a:r>
            <a:r>
              <a:rPr lang="en-US">
                <a:solidFill>
                  <a:srgbClr val="C00000"/>
                </a:solidFill>
              </a:rPr>
              <a:t>Table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C00000"/>
                </a:solidFill>
              </a:rPr>
              <a:t>Right: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All the nodes listed with node name, description, and categorized</a:t>
            </a:r>
            <a:br>
              <a:rPr lang="en-US">
                <a:solidFill>
                  <a:srgbClr val="C00000"/>
                </a:solidFill>
              </a:rPr>
            </a:br>
            <a:r>
              <a:rPr lang="en-US"/>
              <a:t>- Can be downloaded in JSON or TSV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Left: Search in Dictionary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Case: Pre-submission data structure validation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A105D7-1805-303A-2A5A-9A4726DF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710" y="1084605"/>
            <a:ext cx="8194344" cy="44687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5B63B-5F51-EED0-AB12-B60D53B8785D}"/>
              </a:ext>
            </a:extLst>
          </p:cNvPr>
          <p:cNvSpPr/>
          <p:nvPr/>
        </p:nvSpPr>
        <p:spPr>
          <a:xfrm>
            <a:off x="4699167" y="1734149"/>
            <a:ext cx="945107" cy="41853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BA179-CDF9-6ABF-E9CE-6F466E079630}"/>
              </a:ext>
            </a:extLst>
          </p:cNvPr>
          <p:cNvSpPr/>
          <p:nvPr/>
        </p:nvSpPr>
        <p:spPr>
          <a:xfrm>
            <a:off x="11073809" y="2217507"/>
            <a:ext cx="945107" cy="41853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9C374F-D4DD-CE43-6E85-CAC659508637}"/>
              </a:ext>
            </a:extLst>
          </p:cNvPr>
          <p:cNvSpPr/>
          <p:nvPr/>
        </p:nvSpPr>
        <p:spPr>
          <a:xfrm>
            <a:off x="8321511" y="1273539"/>
            <a:ext cx="740392" cy="52657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1E157-18B1-371F-B89D-A32D93E90F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52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839A-0DED-A508-226A-B91CD059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A619E-D97C-3E9A-BF25-945623AD4F33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Dictionary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450B64E-6146-6A17-B555-2A928E1690F7}"/>
              </a:ext>
            </a:extLst>
          </p:cNvPr>
          <p:cNvSpPr txBox="1"/>
          <p:nvPr/>
        </p:nvSpPr>
        <p:spPr>
          <a:xfrm>
            <a:off x="319501" y="740804"/>
            <a:ext cx="3551789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Function: View the Data Model (nodes, attributes, relationships)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Switch </a:t>
            </a:r>
            <a:r>
              <a:rPr lang="en-US">
                <a:solidFill>
                  <a:srgbClr val="C00000"/>
                </a:solidFill>
              </a:rPr>
              <a:t>Graph View</a:t>
            </a:r>
            <a:r>
              <a:rPr lang="en-US"/>
              <a:t> / Table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C00000"/>
                </a:solidFill>
              </a:rPr>
              <a:t>Right: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- DD shown in graph structure: links, nodes, colors, relationships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D2234A-F781-F108-29A2-79198F4E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507" y="893964"/>
            <a:ext cx="7674864" cy="41471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8E9AAC-01AD-79DA-8024-9651073F6242}"/>
              </a:ext>
            </a:extLst>
          </p:cNvPr>
          <p:cNvSpPr/>
          <p:nvPr/>
        </p:nvSpPr>
        <p:spPr>
          <a:xfrm>
            <a:off x="4142095" y="1452350"/>
            <a:ext cx="888242" cy="446966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40CB1-08BA-C33F-D4A3-87329CB623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38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4CB92-FEFD-C615-0A2A-6FCFB5F6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BFC0A8-8C58-F1F1-9416-5C5AD1D3D892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3: </a:t>
            </a:r>
            <a:r>
              <a:rPr lang="en-US" b="1">
                <a:ea typeface="+mn-lt"/>
                <a:cs typeface="+mn-lt"/>
              </a:rPr>
              <a:t>Data Dictionary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1E2751C-A409-77E1-313B-9DBA516599C9}"/>
              </a:ext>
            </a:extLst>
          </p:cNvPr>
          <p:cNvSpPr txBox="1"/>
          <p:nvPr/>
        </p:nvSpPr>
        <p:spPr>
          <a:xfrm>
            <a:off x="319501" y="740804"/>
            <a:ext cx="355178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Function: View the Data Model (nodes, attributes, relationships)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Switch </a:t>
            </a:r>
            <a:r>
              <a:rPr lang="en-US">
                <a:solidFill>
                  <a:srgbClr val="C00000"/>
                </a:solidFill>
              </a:rPr>
              <a:t>Graph View</a:t>
            </a:r>
            <a:r>
              <a:rPr lang="en-US"/>
              <a:t> / Table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Right: </a:t>
            </a:r>
            <a:br>
              <a:rPr lang="en-US"/>
            </a:br>
            <a:r>
              <a:rPr lang="en-US"/>
              <a:t>- DD shown in graph structure: links, nodes, colors, relationships...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be zoom in/out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C00000"/>
                </a:solidFill>
              </a:rPr>
              <a:t>Click one node, can see more info, open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Left: see the node's parent nodes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83530D-5FD9-E82F-7546-FC133E8D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105" y="551770"/>
            <a:ext cx="7893580" cy="4328015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A27419-E9CB-016A-B40B-9FF70787A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284" y="3716156"/>
            <a:ext cx="4355910" cy="2365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C3F09-DEDD-CDAF-B430-4946AE5E9CEA}"/>
              </a:ext>
            </a:extLst>
          </p:cNvPr>
          <p:cNvSpPr/>
          <p:nvPr/>
        </p:nvSpPr>
        <p:spPr>
          <a:xfrm>
            <a:off x="8054452" y="3198123"/>
            <a:ext cx="1013346" cy="31617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9884A-A9CD-752C-96CD-943A438EF5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7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F400-A975-E712-BBB0-4D089E8F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9C9F2A-EE5E-4EAF-BDC6-D0460CB8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92" y="824069"/>
            <a:ext cx="8416121" cy="4561592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32BB4E1A-5C37-36F7-9D9F-174CCDE6DF7D}"/>
              </a:ext>
            </a:extLst>
          </p:cNvPr>
          <p:cNvSpPr txBox="1"/>
          <p:nvPr/>
        </p:nvSpPr>
        <p:spPr>
          <a:xfrm>
            <a:off x="372255" y="841586"/>
            <a:ext cx="3032703" cy="46474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Function: Run </a:t>
            </a:r>
            <a:r>
              <a:rPr lang="en-US" err="1"/>
              <a:t>GraphQL</a:t>
            </a:r>
            <a:r>
              <a:rPr lang="en-US"/>
              <a:t> queries against the database</a:t>
            </a:r>
          </a:p>
          <a:p>
            <a:endParaRPr lang="en-US"/>
          </a:p>
          <a:p>
            <a:r>
              <a:rPr lang="en-US"/>
              <a:t>1. Input </a:t>
            </a:r>
            <a:r>
              <a:rPr lang="en-US" err="1"/>
              <a:t>GraphQL</a:t>
            </a:r>
            <a:br>
              <a:rPr lang="en-US"/>
            </a:br>
            <a:r>
              <a:rPr lang="en-US" sz="1400"/>
              <a:t>e.g. </a:t>
            </a:r>
            <a:endParaRPr lang="en-US" sz="1400">
              <a:latin typeface="Aptos"/>
              <a:cs typeface="Arial"/>
            </a:endParaRPr>
          </a:p>
          <a:p>
            <a:r>
              <a:rPr lang="en-US" sz="1100">
                <a:latin typeface="Arial"/>
                <a:cs typeface="Arial"/>
              </a:rPr>
              <a:t>query($filter: JSON) 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{ _aggregation{ case(filter: $filter) { </a:t>
            </a:r>
            <a:r>
              <a:rPr lang="en-US" sz="1100" err="1">
                <a:latin typeface="Arial"/>
                <a:cs typeface="Arial"/>
              </a:rPr>
              <a:t>age_at_index</a:t>
            </a:r>
            <a:r>
              <a:rPr lang="en-US" sz="1100">
                <a:latin typeface="Arial"/>
                <a:cs typeface="Arial"/>
              </a:rPr>
              <a:t>{ histogram { key, max, min, avg, count } } } } }</a:t>
            </a:r>
            <a:br>
              <a:rPr lang="en-US"/>
            </a:br>
            <a:endParaRPr lang="en-US"/>
          </a:p>
          <a:p>
            <a:r>
              <a:rPr lang="en-US"/>
              <a:t>2. Run </a:t>
            </a:r>
            <a:r>
              <a:rPr lang="en-US" err="1"/>
              <a:t>GraphQL</a:t>
            </a:r>
            <a:endParaRPr lang="en-US"/>
          </a:p>
          <a:p>
            <a:r>
              <a:rPr lang="en-US"/>
              <a:t>3. Show the </a:t>
            </a:r>
            <a:r>
              <a:rPr lang="en-US" err="1"/>
              <a:t>reults</a:t>
            </a:r>
            <a:endParaRPr lang="en-US"/>
          </a:p>
          <a:p>
            <a:r>
              <a:rPr lang="en-US"/>
              <a:t>4. Switch to Graph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Intended For: Developers, data scientists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B7BB0-9F5F-FB01-960D-EE1835CB6AA9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4: </a:t>
            </a:r>
            <a:r>
              <a:rPr lang="en-US" b="1">
                <a:ea typeface="+mn-lt"/>
                <a:cs typeface="+mn-lt"/>
              </a:rPr>
              <a:t>Query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4B8873-014A-4B41-056E-958E96CA82BE}"/>
              </a:ext>
            </a:extLst>
          </p:cNvPr>
          <p:cNvSpPr/>
          <p:nvPr/>
        </p:nvSpPr>
        <p:spPr>
          <a:xfrm>
            <a:off x="9868467" y="986046"/>
            <a:ext cx="723330" cy="54932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2FF1D4-15E9-9858-303D-BDEB1106C1D3}"/>
              </a:ext>
            </a:extLst>
          </p:cNvPr>
          <p:cNvSpPr/>
          <p:nvPr/>
        </p:nvSpPr>
        <p:spPr>
          <a:xfrm>
            <a:off x="6167651" y="1777620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A8EB3-BFFA-F5EC-4C97-C56E92DB9E26}"/>
              </a:ext>
            </a:extLst>
          </p:cNvPr>
          <p:cNvSpPr/>
          <p:nvPr/>
        </p:nvSpPr>
        <p:spPr>
          <a:xfrm>
            <a:off x="3545004" y="1986882"/>
            <a:ext cx="2725001" cy="33892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85C7F3-CC9E-0866-88BE-663C7D68BCC2}"/>
              </a:ext>
            </a:extLst>
          </p:cNvPr>
          <p:cNvSpPr/>
          <p:nvPr/>
        </p:nvSpPr>
        <p:spPr>
          <a:xfrm>
            <a:off x="3545004" y="2328075"/>
            <a:ext cx="4123896" cy="255099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5B03EF-2305-7616-A7D4-FDAD34A96768}"/>
              </a:ext>
            </a:extLst>
          </p:cNvPr>
          <p:cNvSpPr/>
          <p:nvPr/>
        </p:nvSpPr>
        <p:spPr>
          <a:xfrm>
            <a:off x="7787183" y="2328076"/>
            <a:ext cx="4067031" cy="255099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6E4949-CB3C-4E42-084A-53BC4B839665}"/>
              </a:ext>
            </a:extLst>
          </p:cNvPr>
          <p:cNvSpPr/>
          <p:nvPr/>
        </p:nvSpPr>
        <p:spPr>
          <a:xfrm>
            <a:off x="10516734" y="1651374"/>
            <a:ext cx="1348852" cy="35598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DB2A56-312E-57F3-7104-487E5061753F}"/>
              </a:ext>
            </a:extLst>
          </p:cNvPr>
          <p:cNvSpPr/>
          <p:nvPr/>
        </p:nvSpPr>
        <p:spPr>
          <a:xfrm>
            <a:off x="11660875" y="1828799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05D0FF-E337-6E7F-2CB2-E55B36FA86F0}"/>
              </a:ext>
            </a:extLst>
          </p:cNvPr>
          <p:cNvSpPr/>
          <p:nvPr/>
        </p:nvSpPr>
        <p:spPr>
          <a:xfrm>
            <a:off x="7185546" y="4370694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22061DC-52A8-4F54-D2E8-7E335EAED743}"/>
              </a:ext>
            </a:extLst>
          </p:cNvPr>
          <p:cNvSpPr/>
          <p:nvPr/>
        </p:nvSpPr>
        <p:spPr>
          <a:xfrm>
            <a:off x="11370859" y="4370694"/>
            <a:ext cx="425356" cy="42535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EB36C-8FBC-D06C-721C-EFE0DCA4F5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13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1F013-FC2D-510E-2EA9-9D1EFB40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9EC197-F4C7-884B-7434-F3375D54E127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5: </a:t>
            </a:r>
            <a:r>
              <a:rPr lang="en-US" b="1">
                <a:ea typeface="+mn-lt"/>
                <a:cs typeface="+mn-lt"/>
              </a:rPr>
              <a:t>Submit Data Page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78A3E2-FF5B-15EE-87A8-A87F473F9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003904"/>
            <a:ext cx="8918223" cy="4850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43B5F-800B-B824-B4F1-B5FE8F31B157}"/>
              </a:ext>
            </a:extLst>
          </p:cNvPr>
          <p:cNvSpPr/>
          <p:nvPr/>
        </p:nvSpPr>
        <p:spPr>
          <a:xfrm>
            <a:off x="8534967" y="908435"/>
            <a:ext cx="836218" cy="37999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9FB43F77-7ABD-FED2-B5BD-442154F664F8}"/>
              </a:ext>
            </a:extLst>
          </p:cNvPr>
          <p:cNvSpPr txBox="1"/>
          <p:nvPr/>
        </p:nvSpPr>
        <p:spPr>
          <a:xfrm>
            <a:off x="336978" y="883919"/>
            <a:ext cx="2320092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List of Projects</a:t>
            </a:r>
            <a:br>
              <a:rPr lang="en-US"/>
            </a:b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Recent Submissions</a:t>
            </a:r>
            <a:br>
              <a:rPr lang="en-US"/>
            </a:b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Click Submit Data button go to submission page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DF3F0C-AB42-0CFF-041E-A2D4260AD2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" r="79" b="16221"/>
          <a:stretch>
            <a:fillRect/>
          </a:stretch>
        </p:blipFill>
        <p:spPr>
          <a:xfrm>
            <a:off x="3047999" y="1807078"/>
            <a:ext cx="8918234" cy="40477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963699-C561-9928-97A7-52BA61EA8707}"/>
              </a:ext>
            </a:extLst>
          </p:cNvPr>
          <p:cNvSpPr/>
          <p:nvPr/>
        </p:nvSpPr>
        <p:spPr>
          <a:xfrm>
            <a:off x="9282856" y="2411268"/>
            <a:ext cx="1457106" cy="37999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06D56-ACD8-C0A5-D70D-97A2E06C31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8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39F2B-CF9C-C716-00C0-2A6E3D9D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40463E-3EDF-CD4B-3315-15EFEA9155D2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5: </a:t>
            </a:r>
            <a:r>
              <a:rPr lang="en-US" b="1">
                <a:ea typeface="+mn-lt"/>
                <a:cs typeface="+mn-lt"/>
              </a:rPr>
              <a:t>Submit Data Page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7F004E20-1240-81F8-AD06-3B0334693D09}"/>
              </a:ext>
            </a:extLst>
          </p:cNvPr>
          <p:cNvSpPr txBox="1"/>
          <p:nvPr/>
        </p:nvSpPr>
        <p:spPr>
          <a:xfrm>
            <a:off x="322867" y="883919"/>
            <a:ext cx="2757536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Here you can see current data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 Use Upload file button to upload new data file (.</a:t>
            </a:r>
            <a:r>
              <a:rPr lang="en-US" err="1"/>
              <a:t>tsv</a:t>
            </a:r>
            <a:r>
              <a:rPr lang="en-US"/>
              <a:t>)</a:t>
            </a:r>
            <a:br>
              <a:rPr lang="en-US"/>
            </a:br>
            <a:r>
              <a:rPr lang="en-US"/>
              <a:t>- Files must conform to dictionary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Toggle view button to switch to a more rich view</a:t>
            </a: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BF166FDE-B293-5A8B-FEB4-E27B456B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21" r="4390" b="242"/>
          <a:stretch>
            <a:fillRect/>
          </a:stretch>
        </p:blipFill>
        <p:spPr>
          <a:xfrm>
            <a:off x="3441306" y="190500"/>
            <a:ext cx="2762475" cy="5834974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E96C26-F305-2010-A6B7-7501DA0118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296" b="47903"/>
          <a:stretch>
            <a:fillRect/>
          </a:stretch>
        </p:blipFill>
        <p:spPr>
          <a:xfrm>
            <a:off x="6293555" y="556381"/>
            <a:ext cx="5182612" cy="3186488"/>
          </a:xfrm>
          <a:prstGeom prst="rect">
            <a:avLst/>
          </a:prstGeom>
        </p:spPr>
      </p:pic>
      <p:pic>
        <p:nvPicPr>
          <p:cNvPr id="11" name="Picture 10" descr="A diagram of a network&#10;&#10;AI-generated content may be incorrect.">
            <a:extLst>
              <a:ext uri="{FF2B5EF4-FFF2-40B4-BE49-F238E27FC236}">
                <a16:creationId xmlns:a16="http://schemas.microsoft.com/office/drawing/2014/main" id="{C5BA0515-9E79-537B-1D18-FB01A858A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777" y="2243666"/>
            <a:ext cx="3690000" cy="356305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5F6ED35-2245-98B5-F8AC-360DEF31E9C0}"/>
              </a:ext>
            </a:extLst>
          </p:cNvPr>
          <p:cNvSpPr/>
          <p:nvPr/>
        </p:nvSpPr>
        <p:spPr>
          <a:xfrm rot="1800000">
            <a:off x="7356475" y="3092533"/>
            <a:ext cx="1038577" cy="2159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893C8-BE58-19AE-43EF-0A33BF616E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EEA37-F586-1A0B-A44E-9713B3521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23" y="1155517"/>
            <a:ext cx="11746977" cy="482942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Developed and maintained by the Data Commons Core of Indiana University DCC. </a:t>
            </a:r>
          </a:p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A modern central data hub, collaboration nexus, and innovation engine for AlcHepNet (AHN). </a:t>
            </a:r>
          </a:p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Studies: 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AHN observational study (OBS); 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AHN randomized clinical trial (RCT);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Future: ITAALD RCT and external studies. </a:t>
            </a:r>
          </a:p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Data domains: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Clinical data: baseline characteristics, study designs, outcomes, adverse events;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Biospecimens: types, availabilities, distributions to translational labs;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Laboratory assays: collected during studies or generated by translational labs. </a:t>
            </a:r>
          </a:p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Functionalities: ML/AI-ready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Query, exploration, and visualization;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Data access and management;  </a:t>
            </a:r>
          </a:p>
          <a:p>
            <a:pPr marL="803275" lvl="2" indent="-187325">
              <a:spcBef>
                <a:spcPts val="600"/>
              </a:spcBef>
            </a:pPr>
            <a:r>
              <a:rPr lang="en-US"/>
              <a:t>Data analysis and cloud computing.  </a:t>
            </a:r>
          </a:p>
          <a:p>
            <a:pPr marL="346075" lvl="1" indent="-187325">
              <a:spcBef>
                <a:spcPts val="600"/>
              </a:spcBef>
            </a:pPr>
            <a:r>
              <a:rPr lang="en-US"/>
              <a:t>F.A.I.R design: the ARDaC Common Data Model is compatible with the NIH’s Genomics Data Commons model and the Global Alliance for Genomics and Health (GA4GH) standards. </a:t>
            </a:r>
          </a:p>
          <a:p>
            <a:pPr marL="346075" indent="-1873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F90E4-F305-435B-F9C3-F54DBC7AB02E}"/>
              </a:ext>
            </a:extLst>
          </p:cNvPr>
          <p:cNvSpPr txBox="1"/>
          <p:nvPr/>
        </p:nvSpPr>
        <p:spPr>
          <a:xfrm>
            <a:off x="535548" y="356969"/>
            <a:ext cx="1174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ARDaC </a:t>
            </a:r>
            <a:r>
              <a:rPr lang="en-US" sz="4000"/>
              <a:t>(</a:t>
            </a:r>
            <a:r>
              <a:rPr lang="en-US" sz="4000" b="1"/>
              <a:t>A</a:t>
            </a:r>
            <a:r>
              <a:rPr lang="en-US" sz="4000"/>
              <a:t>lcohol </a:t>
            </a:r>
            <a:r>
              <a:rPr lang="en-US" sz="4000" b="1"/>
              <a:t>R</a:t>
            </a:r>
            <a:r>
              <a:rPr lang="en-US" sz="4000"/>
              <a:t>esearch </a:t>
            </a:r>
            <a:r>
              <a:rPr lang="en-US" sz="4000" b="1"/>
              <a:t>Da</a:t>
            </a:r>
            <a:r>
              <a:rPr lang="en-US" sz="4000"/>
              <a:t>ta </a:t>
            </a:r>
            <a:r>
              <a:rPr lang="en-US" sz="4000" b="1"/>
              <a:t>C</a:t>
            </a:r>
            <a:r>
              <a:rPr lang="en-US" sz="4000"/>
              <a:t>ommons)</a:t>
            </a:r>
            <a:endParaRPr lang="en-US" sz="40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ACD05-78E3-74D9-331A-EB256BE8A8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5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055F-59C8-E2DD-3AFA-06929D61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906E07-13EF-D06C-75C9-3FEAA083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11" y="1053293"/>
            <a:ext cx="8770056" cy="475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1DBE2-ADF0-FF83-9FAC-4519DCBA0308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6: </a:t>
            </a:r>
            <a:r>
              <a:rPr lang="en-US" b="1">
                <a:ea typeface="+mn-lt"/>
                <a:cs typeface="+mn-lt"/>
              </a:rPr>
              <a:t>Workspace Page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2BBE74-12BD-5F54-7E50-3D825A5F26EC}"/>
              </a:ext>
            </a:extLst>
          </p:cNvPr>
          <p:cNvSpPr/>
          <p:nvPr/>
        </p:nvSpPr>
        <p:spPr>
          <a:xfrm>
            <a:off x="10551170" y="1262686"/>
            <a:ext cx="638452" cy="455496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A3B07-E9AF-DC6F-68E5-C70897620F22}"/>
              </a:ext>
            </a:extLst>
          </p:cNvPr>
          <p:cNvSpPr txBox="1"/>
          <p:nvPr/>
        </p:nvSpPr>
        <p:spPr>
          <a:xfrm>
            <a:off x="321733" y="1055511"/>
            <a:ext cx="219286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Click Launch to start a </a:t>
            </a:r>
            <a:r>
              <a:rPr lang="en-US" err="1">
                <a:cs typeface="Arial"/>
              </a:rPr>
              <a:t>Jupyter</a:t>
            </a:r>
            <a:r>
              <a:rPr lang="en-US">
                <a:cs typeface="Arial"/>
              </a:rPr>
              <a:t> Notebook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Users can upload files, access data, and run analyses in Python or 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AEB15-BB37-D2FD-397E-349F570D80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2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DC00A-8A6F-ADD5-59C1-FF5C93F07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1455BF-D685-8D3B-C5DD-A32AD01E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502" y="739913"/>
            <a:ext cx="8314212" cy="5146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9305B-708C-55EE-7455-E18249B98F84}"/>
              </a:ext>
            </a:extLst>
          </p:cNvPr>
          <p:cNvSpPr txBox="1"/>
          <p:nvPr/>
        </p:nvSpPr>
        <p:spPr>
          <a:xfrm>
            <a:off x="317310" y="368489"/>
            <a:ext cx="3829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7: </a:t>
            </a:r>
            <a:r>
              <a:rPr lang="en-US" b="1">
                <a:ea typeface="+mn-lt"/>
                <a:cs typeface="+mn-lt"/>
              </a:rPr>
              <a:t>Profile Page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5F1F7-18BE-0085-8EF2-88887543ECC4}"/>
              </a:ext>
            </a:extLst>
          </p:cNvPr>
          <p:cNvSpPr/>
          <p:nvPr/>
        </p:nvSpPr>
        <p:spPr>
          <a:xfrm>
            <a:off x="11382191" y="906841"/>
            <a:ext cx="553786" cy="455496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7427F-CBF1-CAAE-B4F3-39ABFF501508}"/>
              </a:ext>
            </a:extLst>
          </p:cNvPr>
          <p:cNvSpPr txBox="1"/>
          <p:nvPr/>
        </p:nvSpPr>
        <p:spPr>
          <a:xfrm>
            <a:off x="321733" y="1055511"/>
            <a:ext cx="219286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 </a:t>
            </a:r>
            <a:r>
              <a:rPr lang="en-US">
                <a:ea typeface="+mn-lt"/>
                <a:cs typeface="+mn-lt"/>
              </a:rPr>
              <a:t>API Keys: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- Users can create, view, and delete API keys. These keys allow programmatic access to the data commons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Project Access: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- Shows which projects the user has permission to access and the available methods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C1457-0EF6-0AB6-B8CD-A7F5297F3C11}"/>
              </a:ext>
            </a:extLst>
          </p:cNvPr>
          <p:cNvSpPr/>
          <p:nvPr/>
        </p:nvSpPr>
        <p:spPr>
          <a:xfrm>
            <a:off x="3661265" y="2397403"/>
            <a:ext cx="1559971" cy="109775"/>
          </a:xfrm>
          <a:prstGeom prst="rect">
            <a:avLst/>
          </a:prstGeom>
          <a:solidFill>
            <a:schemeClr val="accent6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3FA07-680E-A2EC-6D54-7E7356E871CE}"/>
              </a:ext>
            </a:extLst>
          </p:cNvPr>
          <p:cNvSpPr/>
          <p:nvPr/>
        </p:nvSpPr>
        <p:spPr>
          <a:xfrm>
            <a:off x="3661265" y="2121316"/>
            <a:ext cx="1559971" cy="109775"/>
          </a:xfrm>
          <a:prstGeom prst="rect">
            <a:avLst/>
          </a:prstGeom>
          <a:solidFill>
            <a:schemeClr val="accent6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2DC89-D9CF-9F50-60A5-602C01871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81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BC37-04E4-3F33-B963-CC4F935B5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Approval process for data request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6BBB4-E8CD-9D5B-B565-5F810DB0A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6565" indent="-456565"/>
            <a:r>
              <a:rPr lang="en-US"/>
              <a:t>ARDaC provides a platform for investigators to explore the AHN data</a:t>
            </a:r>
          </a:p>
          <a:p>
            <a:pPr marL="456565" indent="-456565"/>
            <a:r>
              <a:rPr lang="en-US"/>
              <a:t>We have not enabled features for data downloading because the AHN Publication and Ancillary Study Subcommittee must approve the use of AHN data before IU DCC can dispense data.</a:t>
            </a:r>
          </a:p>
          <a:p>
            <a:pPr marL="456565" indent="-456565"/>
            <a:r>
              <a:rPr lang="en-US"/>
              <a:t>For questions related to research proposal submission, please contact Savannah Yarnelle at </a:t>
            </a:r>
            <a:r>
              <a:rPr lang="en-US">
                <a:hlinkClick r:id="rId3"/>
              </a:rPr>
              <a:t>samussel@iu.edu</a:t>
            </a:r>
            <a:r>
              <a:rPr lang="en-US"/>
              <a:t>  </a:t>
            </a:r>
          </a:p>
          <a:p>
            <a:pPr marL="456565" indent="-456565"/>
            <a:r>
              <a:rPr lang="en-US"/>
              <a:t>For technical questions about ARDaC access, please contact Mengting Xiong at </a:t>
            </a:r>
            <a:r>
              <a:rPr lang="en-US">
                <a:hlinkClick r:id="rId4"/>
              </a:rPr>
              <a:t>ardac@iu.edu</a:t>
            </a:r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2FE21-E091-972C-9ACD-76C777339E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7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78C1-11F1-B0A7-48BA-D2BC1FA28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ADBF1B-F05B-7576-66DC-79D202F4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7" b="89569"/>
          <a:stretch/>
        </p:blipFill>
        <p:spPr>
          <a:xfrm>
            <a:off x="5982108" y="5070040"/>
            <a:ext cx="428605" cy="298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793E1-8795-E2F0-25D3-A1581DE3AA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75" b="61843"/>
          <a:stretch/>
        </p:blipFill>
        <p:spPr>
          <a:xfrm>
            <a:off x="7092081" y="5080400"/>
            <a:ext cx="768163" cy="280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455E2-A423-9164-C95B-427BEB08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979" b="35620"/>
          <a:stretch/>
        </p:blipFill>
        <p:spPr>
          <a:xfrm>
            <a:off x="8330685" y="5095476"/>
            <a:ext cx="768163" cy="247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73AFA-9F08-A054-D2ED-E4DFCE3366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318" b="7793"/>
          <a:stretch/>
        </p:blipFill>
        <p:spPr>
          <a:xfrm>
            <a:off x="9780216" y="5080400"/>
            <a:ext cx="768163" cy="24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AE81B-781E-265C-026E-0CDA7F7033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Cheat</a:t>
            </a:r>
            <a:r>
              <a:rPr lang="en-US" b="0"/>
              <a:t> </a:t>
            </a:r>
            <a:r>
              <a:rPr lang="en-US"/>
              <a:t>sheet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52F6649-6FB3-05C6-91E2-A3C4471F2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304055"/>
              </p:ext>
            </p:extLst>
          </p:nvPr>
        </p:nvGraphicFramePr>
        <p:xfrm>
          <a:off x="488950" y="1519873"/>
          <a:ext cx="10687050" cy="4241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77816">
                  <a:extLst>
                    <a:ext uri="{9D8B030D-6E8A-4147-A177-3AD203B41FA5}">
                      <a16:colId xmlns:a16="http://schemas.microsoft.com/office/drawing/2014/main" val="574210454"/>
                    </a:ext>
                  </a:extLst>
                </a:gridCol>
                <a:gridCol w="7609234">
                  <a:extLst>
                    <a:ext uri="{9D8B030D-6E8A-4147-A177-3AD203B41FA5}">
                      <a16:colId xmlns:a16="http://schemas.microsoft.com/office/drawing/2014/main" val="4183476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Tabs and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391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Survival analysis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Exploration → Participants [tab]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0201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MELD Score analysis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Follow-ups [tab]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77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Child-Pugh analysis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Follow-ups [tab]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0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</a:rPr>
                        <a:t>Maddrey's Discriminant Function Score </a:t>
                      </a:r>
                      <a:r>
                        <a:rPr lang="en-US"/>
                        <a:t>analysis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Follow-ups [tab]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14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</a:rPr>
                        <a:t>Lille Score plots </a:t>
                      </a:r>
                      <a:r>
                        <a:rPr lang="en-US"/>
                        <a:t>analysis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Follow Ups [tab]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8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</a:rPr>
                        <a:t>Other biomarkers</a:t>
                      </a: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Lab Results [tab] → *Select a lab* → Chart panel → bottom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76671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biospecimens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Exploration → Biospecimens [tab] → Filter panel → Biospecimens [subtab] → Labs → *Select “Not assigned”*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30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Download a boxplot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Top right corner → Click             then                      or                          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43980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Download a spaghetti plot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Top right corner → Click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37244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540ED8A-FA66-5DC5-C92F-3D5C6C4683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50" t="15263" r="41189" b="24311"/>
          <a:stretch/>
        </p:blipFill>
        <p:spPr>
          <a:xfrm>
            <a:off x="6066988" y="5449985"/>
            <a:ext cx="227570" cy="2519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4AEA-1A8E-A361-8F81-A06FEECBEF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6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BD4F-A31F-BF49-7C22-DB0C4547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C4AD-F72D-C9A9-778B-BF0234FAD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/>
              <a:t>Useful info, links, and contacts 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B6863D-D588-B293-CA3D-CE2EBA0D0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68" y="1489515"/>
            <a:ext cx="10687459" cy="474872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5613" indent="-4556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/>
              <a:t>Useful links:</a:t>
            </a:r>
            <a:br>
              <a:rPr lang="en-US" sz="3100"/>
            </a:br>
            <a:r>
              <a:rPr lang="en-US"/>
              <a:t>- Login Guide: </a:t>
            </a:r>
            <a:r>
              <a:rPr lang="en-US">
                <a:hlinkClick r:id="rId2"/>
              </a:rPr>
              <a:t>ARDaC login guide.docx</a:t>
            </a:r>
            <a:br>
              <a:rPr lang="en-US"/>
            </a:br>
            <a:r>
              <a:rPr lang="en-US"/>
              <a:t>- </a:t>
            </a:r>
            <a:r>
              <a:rPr lang="en-US" err="1"/>
              <a:t>AlcHepNet</a:t>
            </a:r>
            <a:r>
              <a:rPr lang="en-US"/>
              <a:t> Website: </a:t>
            </a:r>
            <a:r>
              <a:rPr lang="en-US">
                <a:hlinkClick r:id="rId3"/>
              </a:rPr>
              <a:t>https://www.alchepnet.org/</a:t>
            </a:r>
            <a:r>
              <a:rPr lang="en-US"/>
              <a:t> </a:t>
            </a:r>
            <a:br>
              <a:rPr lang="en-US"/>
            </a:br>
            <a:r>
              <a:rPr lang="en-US"/>
              <a:t>- </a:t>
            </a:r>
            <a:r>
              <a:rPr lang="en-US" err="1"/>
              <a:t>ARDaC</a:t>
            </a:r>
            <a:r>
              <a:rPr lang="en-US"/>
              <a:t> Website: </a:t>
            </a:r>
            <a:r>
              <a:rPr lang="en-US">
                <a:hlinkClick r:id="rId4"/>
              </a:rPr>
              <a:t>https://ardac.org/</a:t>
            </a:r>
            <a:br>
              <a:rPr lang="en-US"/>
            </a:br>
            <a:r>
              <a:rPr lang="en-US"/>
              <a:t>- </a:t>
            </a:r>
            <a:r>
              <a:rPr lang="en-US" err="1"/>
              <a:t>ARDaC</a:t>
            </a:r>
            <a:r>
              <a:rPr lang="en-US"/>
              <a:t> source codes: </a:t>
            </a:r>
            <a:r>
              <a:rPr lang="en-US">
                <a:hlinkClick r:id="rId5"/>
              </a:rPr>
              <a:t>https://github.com/Su-informatics-lab/ardac</a:t>
            </a:r>
            <a:r>
              <a:rPr lang="en-US"/>
              <a:t> </a:t>
            </a:r>
          </a:p>
          <a:p>
            <a:pPr marL="455613" indent="-4556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3100"/>
              <a:t>Social media: </a:t>
            </a:r>
            <a:br>
              <a:rPr lang="en-US"/>
            </a:br>
            <a:r>
              <a:rPr lang="en-US"/>
              <a:t>- YouTube: </a:t>
            </a:r>
            <a:r>
              <a:rPr lang="en-US">
                <a:hlinkClick r:id="rId6"/>
              </a:rPr>
              <a:t>AlcHepNet Training Videos </a:t>
            </a:r>
            <a:r>
              <a:rPr lang="en-US"/>
              <a:t>(@alchepnettrainingvideos6289)</a:t>
            </a:r>
          </a:p>
          <a:p>
            <a:pPr marL="455613" indent="9191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None/>
            </a:pPr>
            <a:r>
              <a:rPr lang="en-US">
                <a:hlinkClick r:id="rId6"/>
              </a:rPr>
              <a:t>https://www.youtube.com/@alchepnettrainingvideos6289</a:t>
            </a:r>
            <a:r>
              <a:rPr lang="en-US"/>
              <a:t> </a:t>
            </a:r>
          </a:p>
          <a:p>
            <a:pPr marL="455613" indent="15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None/>
            </a:pPr>
            <a:r>
              <a:rPr lang="en-US"/>
              <a:t>- X (Twitter): </a:t>
            </a:r>
            <a:r>
              <a:rPr lang="en-US">
                <a:hlinkClick r:id="rId7"/>
              </a:rPr>
              <a:t>AlcHepNet</a:t>
            </a:r>
            <a:r>
              <a:rPr lang="en-US"/>
              <a:t> @</a:t>
            </a:r>
            <a:r>
              <a:rPr lang="en-US" err="1"/>
              <a:t>AlcHepNet</a:t>
            </a:r>
            <a:r>
              <a:rPr lang="en-US"/>
              <a:t> (</a:t>
            </a:r>
            <a:r>
              <a:rPr lang="en-US">
                <a:hlinkClick r:id="rId7"/>
              </a:rPr>
              <a:t>https://x.com/AlcHepNet</a:t>
            </a:r>
            <a:r>
              <a:rPr lang="en-US"/>
              <a:t>) </a:t>
            </a:r>
          </a:p>
          <a:p>
            <a:pPr marL="455295" indent="-45529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3100" err="1"/>
              <a:t>ARDaC</a:t>
            </a:r>
            <a:r>
              <a:rPr lang="en-US" sz="3100"/>
              <a:t> help and support: </a:t>
            </a:r>
            <a:r>
              <a:rPr lang="en-US" sz="3100">
                <a:hlinkClick r:id="rId8"/>
              </a:rPr>
              <a:t>ardac@iu.edu</a:t>
            </a:r>
            <a:r>
              <a:rPr lang="en-US" sz="3100"/>
              <a:t> </a:t>
            </a:r>
          </a:p>
          <a:p>
            <a:pPr marL="455613" indent="-4556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3100" err="1"/>
              <a:t>ARDaC</a:t>
            </a:r>
            <a:r>
              <a:rPr lang="en-US" sz="3100"/>
              <a:t> mail list: </a:t>
            </a:r>
            <a:r>
              <a:rPr lang="en-US" sz="3100">
                <a:hlinkClick r:id="rId9"/>
              </a:rPr>
              <a:t>ardac4in@iu.edu</a:t>
            </a:r>
            <a:r>
              <a:rPr lang="en-US" sz="3100"/>
              <a:t> </a:t>
            </a:r>
            <a:endParaRPr lang="en-US"/>
          </a:p>
          <a:p>
            <a:pPr marL="455613" indent="-4556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34F4D-C36E-3819-B695-DD4F627DAA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83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427C-124A-A1A6-48CC-E8BBDE70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6E8F-319A-BA15-F704-AAA44C97E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/>
              <a:t>Acknowledgement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118F94-4819-597F-1BAF-01BBEA3CB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ARDaC is developed and maintained with the support of NIAAA (U24AA026969)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It is hosted by the Indiana University Data Coordinating Center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Data are generated by AHN studies and translational investigators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Indiana University Genetic Biobank is the central biorepository for AHN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Preparation of training materials: Hao Wang, Mengting Xiong, Jing Su, Wanzhu Tu, Carla Kettler 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6E086-039E-5C25-E383-B1D23078AB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9" r="76199" b="74557"/>
          <a:stretch/>
        </p:blipFill>
        <p:spPr>
          <a:xfrm>
            <a:off x="9728822" y="0"/>
            <a:ext cx="2463178" cy="548640"/>
          </a:xfrm>
          <a:prstGeom prst="rect">
            <a:avLst/>
          </a:prstGeom>
        </p:spPr>
      </p:pic>
      <p:pic>
        <p:nvPicPr>
          <p:cNvPr id="4" name="Picture 4" descr="Home">
            <a:extLst>
              <a:ext uri="{FF2B5EF4-FFF2-40B4-BE49-F238E27FC236}">
                <a16:creationId xmlns:a16="http://schemas.microsoft.com/office/drawing/2014/main" id="{32983A6D-B2D3-B10D-971A-D1B2A6A5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92" y="571724"/>
            <a:ext cx="32087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713CE-81D3-E9E6-4602-C72BF8F239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0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18ED-9268-FF35-376F-FEE616A78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 &amp; 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60FFF-B84A-90C4-B644-63501165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Please submit the survey before you leave the training.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0EA8E-3791-1205-4B99-16B6B1AC73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64F0D-3010-AE02-17A9-1380EC26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8354C-6B67-1589-7D80-CCCCAD837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23" y="1279272"/>
            <a:ext cx="11746977" cy="48294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0292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Currently: initial data exploration for hypothesis generation. </a:t>
            </a:r>
          </a:p>
          <a:p>
            <a:pPr marL="731531" lvl="1" indent="-342900">
              <a:spcBef>
                <a:spcPts val="600"/>
              </a:spcBef>
            </a:pPr>
            <a:r>
              <a:rPr lang="en-US"/>
              <a:t>What AHN has collected and whether specific hypotheses or analyses can be pursued;  </a:t>
            </a:r>
          </a:p>
          <a:p>
            <a:pPr marL="731531" lvl="1" indent="-342900">
              <a:spcBef>
                <a:spcPts val="600"/>
              </a:spcBef>
            </a:pPr>
            <a:r>
              <a:rPr lang="en-US"/>
              <a:t>Support the preparation of data access requests and manuscript proposals;  </a:t>
            </a:r>
          </a:p>
          <a:p>
            <a:pPr marL="50292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Based on data exploration, investigators can submit research proposals to the AHN Publication &amp; Ancillary Study Subcommittee to request datasets. </a:t>
            </a:r>
          </a:p>
          <a:p>
            <a:pPr marL="50292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Data analysis functionalities not yet open. </a:t>
            </a:r>
          </a:p>
          <a:p>
            <a:pPr marL="50292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System access: </a:t>
            </a:r>
          </a:p>
          <a:p>
            <a:pPr marL="731531" lvl="1" indent="-342900">
              <a:spcBef>
                <a:spcPts val="600"/>
              </a:spcBef>
            </a:pPr>
            <a:r>
              <a:rPr lang="en-US"/>
              <a:t>Phase 1: invited users for system testing; </a:t>
            </a:r>
          </a:p>
          <a:p>
            <a:pPr marL="731531" lvl="1" indent="-342900">
              <a:spcBef>
                <a:spcPts val="600"/>
              </a:spcBef>
            </a:pPr>
            <a:r>
              <a:rPr lang="en-US"/>
              <a:t>Phase 2: all AHN investigators; </a:t>
            </a:r>
          </a:p>
          <a:p>
            <a:pPr marL="731531" lvl="1" indent="-342900">
              <a:spcBef>
                <a:spcPts val="600"/>
              </a:spcBef>
            </a:pPr>
            <a:r>
              <a:rPr lang="en-US"/>
              <a:t>Phase 3: Approved external users.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486CF-7E11-683D-6769-A95590C0D7A1}"/>
              </a:ext>
            </a:extLst>
          </p:cNvPr>
          <p:cNvSpPr txBox="1"/>
          <p:nvPr/>
        </p:nvSpPr>
        <p:spPr>
          <a:xfrm>
            <a:off x="535548" y="356969"/>
            <a:ext cx="1174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/>
              <a:t>ARDaC’s</a:t>
            </a:r>
            <a:r>
              <a:rPr lang="en-US" sz="4000" b="1"/>
              <a:t> intended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BF997-FF28-0BCE-28E0-582A92D093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FDC6-7D82-0916-12E7-020B56AC0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Current State of ARDaC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CD05C-454D-61B7-85D2-81D73EE6B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F8EC5-0780-396B-B7C5-EC400B45F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68" y="1763835"/>
            <a:ext cx="10687459" cy="4255965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Development of ARDaC started during the last cycle of AHN.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Recent data expansion and updates: </a:t>
            </a:r>
          </a:p>
          <a:p>
            <a:pPr marL="571511" lvl="1" indent="-342900">
              <a:spcBef>
                <a:spcPts val="600"/>
              </a:spcBef>
            </a:pPr>
            <a:r>
              <a:rPr lang="en-US"/>
              <a:t>Detailed information on the biospecimens collected by AHN, including those distributed to translational labs in the previous cycle and those transferred from UMass to the IU biorepository. </a:t>
            </a:r>
          </a:p>
          <a:p>
            <a:pPr marL="571511" lvl="1" indent="-342900">
              <a:spcBef>
                <a:spcPts val="600"/>
              </a:spcBef>
            </a:pPr>
            <a:r>
              <a:rPr lang="en-US"/>
              <a:t>Updated lab results from translational labs.  </a:t>
            </a:r>
          </a:p>
          <a:p>
            <a:pPr marL="571511" lvl="1" indent="-342900">
              <a:spcBef>
                <a:spcPts val="600"/>
              </a:spcBef>
            </a:pPr>
            <a:r>
              <a:rPr lang="en-US"/>
              <a:t>Updated outcome and adverse event data.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A cloud-based system (AWS): ARDaC web portal and interface can be accessed from anywhere.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Industrial-level customer support through IU’s ticketing system.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ARDaC is in development; new data and functions will be added over time.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04E9B-CBF7-AA81-F4B7-E97F3AEBCE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B9F9E-1B1F-84D0-1A45-6050D8FC2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06" y="1669317"/>
            <a:ext cx="10687459" cy="3519365"/>
          </a:xfrm>
        </p:spPr>
        <p:txBody>
          <a:bodyPr>
            <a:normAutofit fontScale="62500" lnSpcReduction="2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800" b="1"/>
              <a:t>Please explore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800" b="1"/>
              <a:t>Send us your feedback and help us improve the system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800" b="1"/>
              <a:t>We will have a survey at the end of the training session today</a:t>
            </a:r>
          </a:p>
          <a:p>
            <a:pPr marL="0" indent="0" algn="ctr">
              <a:buNone/>
            </a:pPr>
            <a:r>
              <a:rPr lang="en-US" sz="4000" b="1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F5C14B-864D-BC4D-200A-D50B369F5A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9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B563-C32D-714E-8E68-B815C430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66" y="680382"/>
            <a:ext cx="11434035" cy="932087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00"/>
              <a:t>Welcome to </a:t>
            </a:r>
            <a:r>
              <a:rPr lang="en-US" sz="4900">
                <a:solidFill>
                  <a:srgbClr val="990000"/>
                </a:solidFill>
              </a:rPr>
              <a:t>ARDaC</a:t>
            </a:r>
            <a:r>
              <a:rPr lang="en-US" sz="4900"/>
              <a:t>: </a:t>
            </a:r>
            <a:br>
              <a:rPr lang="en-US" sz="2800"/>
            </a:br>
            <a:r>
              <a:rPr lang="en-US" sz="2800"/>
              <a:t>         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The Alcohol-associated Hepatitis Network Research Data Commons</a:t>
            </a:r>
            <a:r>
              <a:rPr lang="en-US" sz="280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62813-097A-5543-A683-26FF18A09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825" y="1839110"/>
            <a:ext cx="4705191" cy="3793003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110004020202020204"/>
              <a:buChar char="•"/>
            </a:pPr>
            <a:r>
              <a:rPr lang="en-US" sz="2800"/>
              <a:t>Training link:</a:t>
            </a:r>
            <a:br>
              <a:rPr lang="en-US" sz="2800"/>
            </a:br>
            <a:r>
              <a:rPr lang="en-US" sz="2800">
                <a:hlinkClick r:id="rId3"/>
              </a:rPr>
              <a:t>https://training.ardac.org/</a:t>
            </a:r>
            <a:br>
              <a:rPr lang="en-US" sz="2800"/>
            </a:b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Font typeface="Arial,Sans-Serif" panose="02110004020202020204"/>
              <a:buChar char="•"/>
            </a:pPr>
            <a:r>
              <a:rPr lang="en-US" sz="2800"/>
              <a:t>Official entry: </a:t>
            </a:r>
            <a:endParaRPr lang="en-US"/>
          </a:p>
          <a:p>
            <a:pPr marL="34417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hlinkClick r:id="rId4"/>
              </a:rPr>
              <a:t>https://portal.ardac.org/</a:t>
            </a:r>
            <a:r>
              <a:rPr lang="en-US" sz="2800"/>
              <a:t> </a:t>
            </a:r>
            <a:br>
              <a:rPr lang="en-US" sz="2800"/>
            </a:br>
            <a:endParaRPr lang="en-US" sz="2800"/>
          </a:p>
          <a:p>
            <a:pPr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None/>
            </a:pPr>
            <a:r>
              <a:rPr lang="en-US" sz="2800"/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080"/>
              </a:buClr>
              <a:buFont typeface="Arial,Sans-Serif" panose="02110004020202020204"/>
              <a:buChar char="•"/>
            </a:pPr>
            <a:r>
              <a:rPr lang="en-US" sz="2800"/>
              <a:t>Data Source: AHN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737CA-E86C-996E-5FAE-1696A0BC8D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7A275B-AC50-E5FE-B01C-DF4809530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84" y="1862666"/>
            <a:ext cx="4516676" cy="3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64DA7-E788-20D7-6ADF-274B1614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09D784-D648-E840-9F25-E03806BDD60A}"/>
              </a:ext>
            </a:extLst>
          </p:cNvPr>
          <p:cNvSpPr txBox="1"/>
          <p:nvPr/>
        </p:nvSpPr>
        <p:spPr>
          <a:xfrm>
            <a:off x="316173" y="814754"/>
            <a:ext cx="11878451" cy="774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Sign in with </a:t>
            </a:r>
            <a:r>
              <a:rPr lang="en-US" b="1" err="1">
                <a:solidFill>
                  <a:srgbClr val="C00000"/>
                </a:solidFill>
                <a:ea typeface="+mn-lt"/>
                <a:cs typeface="+mn-lt"/>
              </a:rPr>
              <a:t>CILogon</a:t>
            </a:r>
            <a:r>
              <a:rPr lang="en-US" b="1">
                <a:solidFill>
                  <a:srgbClr val="C00000"/>
                </a:solidFill>
                <a:ea typeface="+mn-lt"/>
                <a:cs typeface="+mn-lt"/>
              </a:rPr>
              <a:t> / ORCID</a:t>
            </a:r>
            <a:r>
              <a:rPr lang="en-US">
                <a:ea typeface="+mn-lt"/>
                <a:cs typeface="+mn-lt"/>
              </a:rPr>
              <a:t> account or institutional credentials (see login guide in Cheat sheet page)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After login, you land on the main dashboard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0A89E9-6673-4DA9-983D-BEE80B7A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0" y="2167033"/>
            <a:ext cx="5538718" cy="3018665"/>
          </a:xfrm>
          <a:prstGeom prst="rect">
            <a:avLst/>
          </a:prstGeom>
        </p:spPr>
      </p:pic>
      <p:pic>
        <p:nvPicPr>
          <p:cNvPr id="6" name="Picture 5" descr="A screenshot of a log-in page&#10;&#10;AI-generated content may be incorrect.">
            <a:extLst>
              <a:ext uri="{FF2B5EF4-FFF2-40B4-BE49-F238E27FC236}">
                <a16:creationId xmlns:a16="http://schemas.microsoft.com/office/drawing/2014/main" id="{CE4F6921-DE04-211A-E408-FE3148A3D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67755"/>
            <a:ext cx="5464791" cy="3005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0924C-3803-4EE7-E33A-CEBBBD125951}"/>
              </a:ext>
            </a:extLst>
          </p:cNvPr>
          <p:cNvSpPr txBox="1"/>
          <p:nvPr/>
        </p:nvSpPr>
        <p:spPr>
          <a:xfrm>
            <a:off x="317310" y="3684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Step 1: Login / Sign In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78C79-8EB2-2183-CBF4-417C197C0B54}"/>
              </a:ext>
            </a:extLst>
          </p:cNvPr>
          <p:cNvSpPr/>
          <p:nvPr/>
        </p:nvSpPr>
        <p:spPr>
          <a:xfrm>
            <a:off x="2242781" y="3670110"/>
            <a:ext cx="1883391" cy="96444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92562-CD70-C0BB-A7D3-E598DE16A4DB}"/>
              </a:ext>
            </a:extLst>
          </p:cNvPr>
          <p:cNvSpPr/>
          <p:nvPr/>
        </p:nvSpPr>
        <p:spPr>
          <a:xfrm>
            <a:off x="5586482" y="2032378"/>
            <a:ext cx="365078" cy="418532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53D37D4-D72C-F483-886A-BE264EB7E2ED}"/>
              </a:ext>
            </a:extLst>
          </p:cNvPr>
          <p:cNvSpPr/>
          <p:nvPr/>
        </p:nvSpPr>
        <p:spPr>
          <a:xfrm>
            <a:off x="3971636" y="3844636"/>
            <a:ext cx="2701635" cy="16163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C9325-3F34-1D22-3DC8-8726E10B97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CDBF9-2779-ED4C-8FF2-012C31DDC7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26F68A98AA34396828CF93C0ED377" ma:contentTypeVersion="17" ma:contentTypeDescription="Create a new document." ma:contentTypeScope="" ma:versionID="5f5ec95104ecb0d693bcca69408e661e">
  <xsd:schema xmlns:xsd="http://www.w3.org/2001/XMLSchema" xmlns:xs="http://www.w3.org/2001/XMLSchema" xmlns:p="http://schemas.microsoft.com/office/2006/metadata/properties" xmlns:ns2="78427c1e-b660-4748-9437-674282232876" xmlns:ns3="5e22ed89-de60-4605-83df-f69bb908c874" targetNamespace="http://schemas.microsoft.com/office/2006/metadata/properties" ma:root="true" ma:fieldsID="e99e34d443f8ee906feb1d13390393bc" ns2:_="" ns3:_="">
    <xsd:import namespace="78427c1e-b660-4748-9437-674282232876"/>
    <xsd:import namespace="5e22ed89-de60-4605-83df-f69bb908c8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27c1e-b660-4748-9437-674282232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2ed89-de60-4605-83df-f69bb908c87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5f8392-8ade-409a-b39f-4e3efec95068}" ma:internalName="TaxCatchAll" ma:showField="CatchAllData" ma:web="5e22ed89-de60-4605-83df-f69bb908c8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22ed89-de60-4605-83df-f69bb908c874" xsi:nil="true"/>
    <lcf76f155ced4ddcb4097134ff3c332f xmlns="78427c1e-b660-4748-9437-67428223287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C5EA51-8C4F-46CF-A6F0-E9B26D561DB5}">
  <ds:schemaRefs>
    <ds:schemaRef ds:uri="5e22ed89-de60-4605-83df-f69bb908c874"/>
    <ds:schemaRef ds:uri="78427c1e-b660-4748-9437-6742822328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BD2ABE-8D4B-477B-8529-B7C94DBF193B}">
  <ds:schemaRefs>
    <ds:schemaRef ds:uri="5e22ed89-de60-4605-83df-f69bb908c874"/>
    <ds:schemaRef ds:uri="78427c1e-b660-4748-9437-6742822328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08F337-E7A2-439B-8CFD-97B3AC6A05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43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Welcome Onboard!</vt:lpstr>
      <vt:lpstr>PowerPoint Presentation</vt:lpstr>
      <vt:lpstr>PowerPoint Presentation</vt:lpstr>
      <vt:lpstr>PowerPoint Presentation</vt:lpstr>
      <vt:lpstr>PowerPoint Presentation</vt:lpstr>
      <vt:lpstr>The Current State of ARDaC</vt:lpstr>
      <vt:lpstr>PowerPoint Presentation</vt:lpstr>
      <vt:lpstr>Welcome to ARDaC:            The Alcohol-associated Hepatitis Network Research Data Commons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Restricted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Approval process for data request</vt:lpstr>
      <vt:lpstr>Cheat sheet</vt:lpstr>
      <vt:lpstr>Useful info, links, and contacts </vt:lpstr>
      <vt:lpstr>Acknowledgement</vt:lpstr>
      <vt:lpstr>Q &amp; 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Hao Wang</dc:creator>
  <cp:revision>16</cp:revision>
  <dcterms:created xsi:type="dcterms:W3CDTF">2025-08-08T12:29:47Z</dcterms:created>
  <dcterms:modified xsi:type="dcterms:W3CDTF">2025-09-10T17:39:31Z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0x010100C0B26F68A98AA34396828CF93C0ED377</vt:lpwstr>
  </property>
  <property fmtid="{D5CDD505-2E9C-101B-9397-08002B2CF9AE}" pid="3" name="MediaServiceImageTags">
    <vt:lpwstr/>
  </property>
</Properties>
</file>